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saveSubsetFonts="1" autoCompressPictures="0">
  <p:sldMasterIdLst>
    <p:sldMasterId id="2147483667"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9144000" cy="5143500" type="screen16x9"/>
  <p:notesSz cx="6858000" cy="9144000"/>
  <p:embeddedFontLst>
    <p:embeddedFont>
      <p:font typeface="DM Serif Display" pitchFamily="2" charset="0"/>
      <p:regular r:id="rId19"/>
      <p:italic r:id="rId20"/>
    </p:embeddedFont>
    <p:embeddedFont>
      <p:font typeface="Lato" panose="020F0502020204030203" pitchFamily="34" charset="0"/>
      <p:regular r:id="rId21"/>
      <p:bold r:id="rId22"/>
      <p:italic r:id="rId23"/>
      <p:boldItalic r:id="rId24"/>
    </p:embeddedFont>
    <p:embeddedFont>
      <p:font typeface="Proxima Nova" panose="020B0604020202020204" charset="0"/>
      <p:regular r:id="rId25"/>
      <p:bold r:id="rId26"/>
      <p:italic r:id="rId27"/>
      <p:boldItalic r:id="rId28"/>
    </p:embeddedFont>
    <p:embeddedFont>
      <p:font typeface="Proxima Nova Semibold" panose="020B0604020202020204" charset="0"/>
      <p:regular r:id="rId29"/>
      <p:bold r:id="rId30"/>
      <p:boldItalic r:id="rId31"/>
    </p:embeddedFont>
    <p:embeddedFont>
      <p:font typeface="Public Sans" panose="020B0604020202020204" charset="0"/>
      <p:regular r:id="rId32"/>
      <p:bold r:id="rId33"/>
      <p:italic r:id="rId34"/>
      <p:boldItalic r:id="rId35"/>
    </p:embeddedFont>
    <p:embeddedFont>
      <p:font typeface="Source Serif Pro SemiBold" panose="02040703050405020204" pitchFamily="18"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640">
          <p15:clr>
            <a:srgbClr val="9AA0A6"/>
          </p15:clr>
        </p15:guide>
        <p15:guide id="2" pos="2977">
          <p15:clr>
            <a:srgbClr val="9AA0A6"/>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99" d="100"/>
          <a:sy n="199" d="100"/>
        </p:scale>
        <p:origin x="684" y="150"/>
      </p:cViewPr>
      <p:guideLst>
        <p:guide pos="2640"/>
        <p:guide pos="2977"/>
        <p:guide orient="horz"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font" Target="fonts/font21.fntdata"/><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ed99e6627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ed99e6627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Replace the background image with one of the project</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f667a10e7c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f667a10e7c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ebdfd0edd6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ebdfd0edd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Complete responsible parties and update actions if necessary</a:t>
            </a:r>
            <a:endParaRPr i="1"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ee1f090d38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2" name="Google Shape;282;gee1f090d38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ea52522563_0_1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ea52522563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f0b56b3063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f0b56b3063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d848e3e4a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d848e3e4a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eb64455dd3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eb64455dd3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ea52522563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ea52522563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edac9f6c1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edac9f6c1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Add project team logos to this slide</a:t>
            </a:r>
            <a:endParaRPr i="1"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ea3adc3d19_0_1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ea3adc3d19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Adjust names and roles based on your core project team</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ea52522563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ea52522563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f6040b6e6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f6040b6e6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f667a10e7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f667a10e7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If using project specific terminology update the </a:t>
            </a:r>
            <a:endParaRPr i="1"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f667a10e7c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f667a10e7c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lt1"/>
              </a:buClr>
              <a:buSzPts val="5200"/>
              <a:buFont typeface="DM Serif Display"/>
              <a:buNone/>
              <a:defRPr sz="5200">
                <a:solidFill>
                  <a:schemeClr val="lt1"/>
                </a:solidFill>
                <a:latin typeface="DM Serif Display"/>
                <a:ea typeface="DM Serif Display"/>
                <a:cs typeface="DM Serif Display"/>
                <a:sym typeface="DM Serif Display"/>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Font typeface="Lato"/>
              <a:buNone/>
              <a:defRPr sz="2800">
                <a:latin typeface="Lato"/>
                <a:ea typeface="Lato"/>
                <a:cs typeface="Lato"/>
                <a:sym typeface="Lato"/>
              </a:defRPr>
            </a:lvl1pPr>
            <a:lvl2pPr lvl="1" algn="ctr" rtl="0">
              <a:lnSpc>
                <a:spcPct val="100000"/>
              </a:lnSpc>
              <a:spcBef>
                <a:spcPts val="0"/>
              </a:spcBef>
              <a:spcAft>
                <a:spcPts val="0"/>
              </a:spcAft>
              <a:buSzPts val="2800"/>
              <a:buFont typeface="Lato"/>
              <a:buNone/>
              <a:defRPr sz="2800">
                <a:latin typeface="Lato"/>
                <a:ea typeface="Lato"/>
                <a:cs typeface="Lato"/>
                <a:sym typeface="Lato"/>
              </a:defRPr>
            </a:lvl2pPr>
            <a:lvl3pPr lvl="2" algn="ctr" rtl="0">
              <a:lnSpc>
                <a:spcPct val="100000"/>
              </a:lnSpc>
              <a:spcBef>
                <a:spcPts val="0"/>
              </a:spcBef>
              <a:spcAft>
                <a:spcPts val="0"/>
              </a:spcAft>
              <a:buSzPts val="2800"/>
              <a:buFont typeface="Lato"/>
              <a:buNone/>
              <a:defRPr sz="2800">
                <a:latin typeface="Lato"/>
                <a:ea typeface="Lato"/>
                <a:cs typeface="Lato"/>
                <a:sym typeface="Lato"/>
              </a:defRPr>
            </a:lvl3pPr>
            <a:lvl4pPr lvl="3" algn="ctr" rtl="0">
              <a:lnSpc>
                <a:spcPct val="100000"/>
              </a:lnSpc>
              <a:spcBef>
                <a:spcPts val="0"/>
              </a:spcBef>
              <a:spcAft>
                <a:spcPts val="0"/>
              </a:spcAft>
              <a:buSzPts val="2800"/>
              <a:buFont typeface="Lato"/>
              <a:buNone/>
              <a:defRPr sz="2800">
                <a:latin typeface="Lato"/>
                <a:ea typeface="Lato"/>
                <a:cs typeface="Lato"/>
                <a:sym typeface="Lato"/>
              </a:defRPr>
            </a:lvl4pPr>
            <a:lvl5pPr lvl="4" algn="ctr" rtl="0">
              <a:lnSpc>
                <a:spcPct val="100000"/>
              </a:lnSpc>
              <a:spcBef>
                <a:spcPts val="0"/>
              </a:spcBef>
              <a:spcAft>
                <a:spcPts val="0"/>
              </a:spcAft>
              <a:buSzPts val="2800"/>
              <a:buFont typeface="Lato"/>
              <a:buNone/>
              <a:defRPr sz="2800">
                <a:latin typeface="Lato"/>
                <a:ea typeface="Lato"/>
                <a:cs typeface="Lato"/>
                <a:sym typeface="Lato"/>
              </a:defRPr>
            </a:lvl5pPr>
            <a:lvl6pPr lvl="5" algn="ctr" rtl="0">
              <a:lnSpc>
                <a:spcPct val="100000"/>
              </a:lnSpc>
              <a:spcBef>
                <a:spcPts val="0"/>
              </a:spcBef>
              <a:spcAft>
                <a:spcPts val="0"/>
              </a:spcAft>
              <a:buSzPts val="2800"/>
              <a:buFont typeface="Lato"/>
              <a:buNone/>
              <a:defRPr sz="2800">
                <a:latin typeface="Lato"/>
                <a:ea typeface="Lato"/>
                <a:cs typeface="Lato"/>
                <a:sym typeface="Lato"/>
              </a:defRPr>
            </a:lvl6pPr>
            <a:lvl7pPr lvl="6" algn="ctr" rtl="0">
              <a:lnSpc>
                <a:spcPct val="100000"/>
              </a:lnSpc>
              <a:spcBef>
                <a:spcPts val="0"/>
              </a:spcBef>
              <a:spcAft>
                <a:spcPts val="0"/>
              </a:spcAft>
              <a:buSzPts val="2800"/>
              <a:buFont typeface="Lato"/>
              <a:buNone/>
              <a:defRPr sz="2800">
                <a:latin typeface="Lato"/>
                <a:ea typeface="Lato"/>
                <a:cs typeface="Lato"/>
                <a:sym typeface="Lato"/>
              </a:defRPr>
            </a:lvl7pPr>
            <a:lvl8pPr lvl="7" algn="ctr" rtl="0">
              <a:lnSpc>
                <a:spcPct val="100000"/>
              </a:lnSpc>
              <a:spcBef>
                <a:spcPts val="0"/>
              </a:spcBef>
              <a:spcAft>
                <a:spcPts val="0"/>
              </a:spcAft>
              <a:buSzPts val="2800"/>
              <a:buFont typeface="Lato"/>
              <a:buNone/>
              <a:defRPr sz="2800">
                <a:latin typeface="Lato"/>
                <a:ea typeface="Lato"/>
                <a:cs typeface="Lato"/>
                <a:sym typeface="Lato"/>
              </a:defRPr>
            </a:lvl8pPr>
            <a:lvl9pPr lvl="8" algn="ctr" rtl="0">
              <a:lnSpc>
                <a:spcPct val="100000"/>
              </a:lnSpc>
              <a:spcBef>
                <a:spcPts val="0"/>
              </a:spcBef>
              <a:spcAft>
                <a:spcPts val="0"/>
              </a:spcAft>
              <a:buSzPts val="2800"/>
              <a:buFont typeface="Lato"/>
              <a:buNone/>
              <a:defRPr sz="2800">
                <a:latin typeface="Lato"/>
                <a:ea typeface="Lato"/>
                <a:cs typeface="Lato"/>
                <a:sym typeface="Lato"/>
              </a:defRPr>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losing Slide 1">
  <p:cSld name="CUSTOM_1">
    <p:bg>
      <p:bgPr>
        <a:solidFill>
          <a:srgbClr val="000000"/>
        </a:solidFill>
        <a:effectLst/>
      </p:bgPr>
    </p:bg>
    <p:spTree>
      <p:nvGrpSpPr>
        <p:cNvPr id="1" name="Shape 50"/>
        <p:cNvGrpSpPr/>
        <p:nvPr/>
      </p:nvGrpSpPr>
      <p:grpSpPr>
        <a:xfrm>
          <a:off x="0" y="0"/>
          <a:ext cx="0" cy="0"/>
          <a:chOff x="0" y="0"/>
          <a:chExt cx="0" cy="0"/>
        </a:xfrm>
      </p:grpSpPr>
      <p:pic>
        <p:nvPicPr>
          <p:cNvPr id="51" name="Google Shape;51;p13"/>
          <p:cNvPicPr preferRelativeResize="0"/>
          <p:nvPr/>
        </p:nvPicPr>
        <p:blipFill>
          <a:blip r:embed="rId2">
            <a:alphaModFix/>
          </a:blip>
          <a:stretch>
            <a:fillRect/>
          </a:stretch>
        </p:blipFill>
        <p:spPr>
          <a:xfrm>
            <a:off x="0" y="700275"/>
            <a:ext cx="4476825" cy="3105150"/>
          </a:xfrm>
          <a:prstGeom prst="rect">
            <a:avLst/>
          </a:prstGeom>
          <a:noFill/>
          <a:ln>
            <a:noFill/>
          </a:ln>
        </p:spPr>
      </p:pic>
      <p:sp>
        <p:nvSpPr>
          <p:cNvPr id="52" name="Google Shape;52;p13"/>
          <p:cNvSpPr txBox="1"/>
          <p:nvPr/>
        </p:nvSpPr>
        <p:spPr>
          <a:xfrm>
            <a:off x="979975" y="3684600"/>
            <a:ext cx="5961000" cy="68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Lato"/>
                <a:ea typeface="Lato"/>
                <a:cs typeface="Lato"/>
                <a:sym typeface="Lato"/>
              </a:rPr>
              <a:t>Cost Informing Design</a:t>
            </a:r>
            <a:endParaRPr sz="3000" dirty="0">
              <a:solidFill>
                <a:srgbClr val="FFFFFF"/>
              </a:solidFill>
              <a:latin typeface="Lato"/>
              <a:ea typeface="Lato"/>
              <a:cs typeface="Lato"/>
              <a:sym typeface="Lato"/>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losing Slide">
  <p:cSld name="CUSTOM_2">
    <p:bg>
      <p:bgPr>
        <a:solidFill>
          <a:srgbClr val="000000"/>
        </a:solidFill>
        <a:effectLst/>
      </p:bgPr>
    </p:bg>
    <p:spTree>
      <p:nvGrpSpPr>
        <p:cNvPr id="1" name="Shape 53"/>
        <p:cNvGrpSpPr/>
        <p:nvPr/>
      </p:nvGrpSpPr>
      <p:grpSpPr>
        <a:xfrm>
          <a:off x="0" y="0"/>
          <a:ext cx="0" cy="0"/>
          <a:chOff x="0" y="0"/>
          <a:chExt cx="0" cy="0"/>
        </a:xfrm>
      </p:grpSpPr>
      <p:pic>
        <p:nvPicPr>
          <p:cNvPr id="54" name="Google Shape;54;p14"/>
          <p:cNvPicPr preferRelativeResize="0"/>
          <p:nvPr/>
        </p:nvPicPr>
        <p:blipFill>
          <a:blip r:embed="rId2">
            <a:alphaModFix/>
          </a:blip>
          <a:stretch>
            <a:fillRect/>
          </a:stretch>
        </p:blipFill>
        <p:spPr>
          <a:xfrm>
            <a:off x="3482263" y="1815901"/>
            <a:ext cx="2179475" cy="151169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3">
  <p:cSld name="MAIN_POINT_1_1">
    <p:spTree>
      <p:nvGrpSpPr>
        <p:cNvPr id="1" name="Shape 55"/>
        <p:cNvGrpSpPr/>
        <p:nvPr/>
      </p:nvGrpSpPr>
      <p:grpSpPr>
        <a:xfrm>
          <a:off x="0" y="0"/>
          <a:ext cx="0" cy="0"/>
          <a:chOff x="0" y="0"/>
          <a:chExt cx="0" cy="0"/>
        </a:xfrm>
      </p:grpSpPr>
      <p:pic>
        <p:nvPicPr>
          <p:cNvPr id="56" name="Google Shape;56;p15"/>
          <p:cNvPicPr preferRelativeResize="0"/>
          <p:nvPr/>
        </p:nvPicPr>
        <p:blipFill>
          <a:blip r:embed="rId2">
            <a:alphaModFix/>
          </a:blip>
          <a:stretch>
            <a:fillRect/>
          </a:stretch>
        </p:blipFill>
        <p:spPr>
          <a:xfrm>
            <a:off x="-2361228" y="488312"/>
            <a:ext cx="6935942" cy="4090800"/>
          </a:xfrm>
          <a:prstGeom prst="rect">
            <a:avLst/>
          </a:prstGeom>
          <a:noFill/>
          <a:ln>
            <a:noFill/>
          </a:ln>
        </p:spPr>
      </p:pic>
      <p:sp>
        <p:nvSpPr>
          <p:cNvPr id="57" name="Google Shape;57;p15"/>
          <p:cNvSpPr txBox="1">
            <a:spLocks noGrp="1"/>
          </p:cNvSpPr>
          <p:nvPr>
            <p:ph type="title"/>
          </p:nvPr>
        </p:nvSpPr>
        <p:spPr>
          <a:xfrm>
            <a:off x="2395250" y="578953"/>
            <a:ext cx="4722900" cy="4090800"/>
          </a:xfrm>
          <a:prstGeom prst="rect">
            <a:avLst/>
          </a:prstGeom>
        </p:spPr>
        <p:txBody>
          <a:bodyPr spcFirstLastPara="1" wrap="square" lIns="91425" tIns="91425" rIns="91425" bIns="91425" anchor="t" anchorCtr="0">
            <a:normAutofit/>
          </a:bodyPr>
          <a:lstStyle>
            <a:lvl1pPr lvl="0" rtl="0">
              <a:lnSpc>
                <a:spcPct val="115000"/>
              </a:lnSpc>
              <a:spcBef>
                <a:spcPts val="0"/>
              </a:spcBef>
              <a:spcAft>
                <a:spcPts val="0"/>
              </a:spcAft>
              <a:buSzPts val="3000"/>
              <a:buNone/>
              <a:defRPr sz="3000"/>
            </a:lvl1pPr>
            <a:lvl2pPr lvl="1" rtl="0">
              <a:lnSpc>
                <a:spcPct val="115000"/>
              </a:lnSpc>
              <a:spcBef>
                <a:spcPts val="0"/>
              </a:spcBef>
              <a:spcAft>
                <a:spcPts val="0"/>
              </a:spcAft>
              <a:buSzPts val="3000"/>
              <a:buNone/>
              <a:defRPr sz="3000"/>
            </a:lvl2pPr>
            <a:lvl3pPr lvl="2" rtl="0">
              <a:lnSpc>
                <a:spcPct val="115000"/>
              </a:lnSpc>
              <a:spcBef>
                <a:spcPts val="0"/>
              </a:spcBef>
              <a:spcAft>
                <a:spcPts val="0"/>
              </a:spcAft>
              <a:buSzPts val="3000"/>
              <a:buNone/>
              <a:defRPr sz="3000"/>
            </a:lvl3pPr>
            <a:lvl4pPr lvl="3" rtl="0">
              <a:lnSpc>
                <a:spcPct val="115000"/>
              </a:lnSpc>
              <a:spcBef>
                <a:spcPts val="0"/>
              </a:spcBef>
              <a:spcAft>
                <a:spcPts val="0"/>
              </a:spcAft>
              <a:buSzPts val="3000"/>
              <a:buNone/>
              <a:defRPr sz="3000"/>
            </a:lvl4pPr>
            <a:lvl5pPr lvl="4" rtl="0">
              <a:lnSpc>
                <a:spcPct val="115000"/>
              </a:lnSpc>
              <a:spcBef>
                <a:spcPts val="0"/>
              </a:spcBef>
              <a:spcAft>
                <a:spcPts val="0"/>
              </a:spcAft>
              <a:buSzPts val="3000"/>
              <a:buNone/>
              <a:defRPr sz="3000"/>
            </a:lvl5pPr>
            <a:lvl6pPr lvl="5" rtl="0">
              <a:lnSpc>
                <a:spcPct val="115000"/>
              </a:lnSpc>
              <a:spcBef>
                <a:spcPts val="0"/>
              </a:spcBef>
              <a:spcAft>
                <a:spcPts val="0"/>
              </a:spcAft>
              <a:buSzPts val="3000"/>
              <a:buNone/>
              <a:defRPr sz="3000"/>
            </a:lvl6pPr>
            <a:lvl7pPr lvl="6" rtl="0">
              <a:lnSpc>
                <a:spcPct val="115000"/>
              </a:lnSpc>
              <a:spcBef>
                <a:spcPts val="0"/>
              </a:spcBef>
              <a:spcAft>
                <a:spcPts val="0"/>
              </a:spcAft>
              <a:buSzPts val="3000"/>
              <a:buNone/>
              <a:defRPr sz="3000"/>
            </a:lvl7pPr>
            <a:lvl8pPr lvl="7" rtl="0">
              <a:lnSpc>
                <a:spcPct val="115000"/>
              </a:lnSpc>
              <a:spcBef>
                <a:spcPts val="0"/>
              </a:spcBef>
              <a:spcAft>
                <a:spcPts val="0"/>
              </a:spcAft>
              <a:buSzPts val="3000"/>
              <a:buNone/>
              <a:defRPr sz="3000"/>
            </a:lvl8pPr>
            <a:lvl9pPr lvl="8" rtl="0">
              <a:lnSpc>
                <a:spcPct val="115000"/>
              </a:lnSpc>
              <a:spcBef>
                <a:spcPts val="0"/>
              </a:spcBef>
              <a:spcAft>
                <a:spcPts val="0"/>
              </a:spcAft>
              <a:buSzPts val="3000"/>
              <a:buNone/>
              <a:defRPr sz="3000"/>
            </a:lvl9pPr>
          </a:lstStyle>
          <a:p>
            <a:endParaRPr/>
          </a:p>
        </p:txBody>
      </p:sp>
      <p:sp>
        <p:nvSpPr>
          <p:cNvPr id="58" name="Google Shape;58;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 concrete tangram">
  <p:cSld name="SECTION_HEADER_3">
    <p:spTree>
      <p:nvGrpSpPr>
        <p:cNvPr id="1" name="Shape 59"/>
        <p:cNvGrpSpPr/>
        <p:nvPr/>
      </p:nvGrpSpPr>
      <p:grpSpPr>
        <a:xfrm>
          <a:off x="0" y="0"/>
          <a:ext cx="0" cy="0"/>
          <a:chOff x="0" y="0"/>
          <a:chExt cx="0" cy="0"/>
        </a:xfrm>
      </p:grpSpPr>
      <p:pic>
        <p:nvPicPr>
          <p:cNvPr id="60" name="Google Shape;60;p16"/>
          <p:cNvPicPr preferRelativeResize="0"/>
          <p:nvPr/>
        </p:nvPicPr>
        <p:blipFill>
          <a:blip r:embed="rId2">
            <a:alphaModFix/>
          </a:blip>
          <a:stretch>
            <a:fillRect/>
          </a:stretch>
        </p:blipFill>
        <p:spPr>
          <a:xfrm>
            <a:off x="0" y="0"/>
            <a:ext cx="9144001" cy="5141882"/>
          </a:xfrm>
          <a:prstGeom prst="rect">
            <a:avLst/>
          </a:prstGeom>
          <a:noFill/>
          <a:ln>
            <a:noFill/>
          </a:ln>
        </p:spPr>
      </p:pic>
      <p:sp>
        <p:nvSpPr>
          <p:cNvPr id="61" name="Google Shape;61;p16"/>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rgbClr val="FFFFFF"/>
              </a:buClr>
              <a:buSzPts val="3600"/>
              <a:buNone/>
              <a:defRPr sz="3600">
                <a:solidFill>
                  <a:srgbClr val="FFFFFF"/>
                </a:solidFill>
              </a:defRPr>
            </a:lvl1pPr>
            <a:lvl2pPr lvl="1" algn="ctr" rtl="0">
              <a:spcBef>
                <a:spcPts val="0"/>
              </a:spcBef>
              <a:spcAft>
                <a:spcPts val="0"/>
              </a:spcAft>
              <a:buClr>
                <a:srgbClr val="FFFFFF"/>
              </a:buClr>
              <a:buSzPts val="3600"/>
              <a:buNone/>
              <a:defRPr sz="3600">
                <a:solidFill>
                  <a:srgbClr val="FFFFFF"/>
                </a:solidFill>
              </a:defRPr>
            </a:lvl2pPr>
            <a:lvl3pPr lvl="2" algn="ctr" rtl="0">
              <a:spcBef>
                <a:spcPts val="0"/>
              </a:spcBef>
              <a:spcAft>
                <a:spcPts val="0"/>
              </a:spcAft>
              <a:buClr>
                <a:srgbClr val="FFFFFF"/>
              </a:buClr>
              <a:buSzPts val="3600"/>
              <a:buNone/>
              <a:defRPr sz="3600">
                <a:solidFill>
                  <a:srgbClr val="FFFFFF"/>
                </a:solidFill>
              </a:defRPr>
            </a:lvl3pPr>
            <a:lvl4pPr lvl="3" algn="ctr" rtl="0">
              <a:spcBef>
                <a:spcPts val="0"/>
              </a:spcBef>
              <a:spcAft>
                <a:spcPts val="0"/>
              </a:spcAft>
              <a:buClr>
                <a:srgbClr val="FFFFFF"/>
              </a:buClr>
              <a:buSzPts val="3600"/>
              <a:buNone/>
              <a:defRPr sz="3600">
                <a:solidFill>
                  <a:srgbClr val="FFFFFF"/>
                </a:solidFill>
              </a:defRPr>
            </a:lvl4pPr>
            <a:lvl5pPr lvl="4" algn="ctr" rtl="0">
              <a:spcBef>
                <a:spcPts val="0"/>
              </a:spcBef>
              <a:spcAft>
                <a:spcPts val="0"/>
              </a:spcAft>
              <a:buClr>
                <a:srgbClr val="FFFFFF"/>
              </a:buClr>
              <a:buSzPts val="3600"/>
              <a:buNone/>
              <a:defRPr sz="3600">
                <a:solidFill>
                  <a:srgbClr val="FFFFFF"/>
                </a:solidFill>
              </a:defRPr>
            </a:lvl5pPr>
            <a:lvl6pPr lvl="5" algn="ctr" rtl="0">
              <a:spcBef>
                <a:spcPts val="0"/>
              </a:spcBef>
              <a:spcAft>
                <a:spcPts val="0"/>
              </a:spcAft>
              <a:buClr>
                <a:srgbClr val="FFFFFF"/>
              </a:buClr>
              <a:buSzPts val="3600"/>
              <a:buNone/>
              <a:defRPr sz="3600">
                <a:solidFill>
                  <a:srgbClr val="FFFFFF"/>
                </a:solidFill>
              </a:defRPr>
            </a:lvl6pPr>
            <a:lvl7pPr lvl="6" algn="ctr" rtl="0">
              <a:spcBef>
                <a:spcPts val="0"/>
              </a:spcBef>
              <a:spcAft>
                <a:spcPts val="0"/>
              </a:spcAft>
              <a:buClr>
                <a:srgbClr val="FFFFFF"/>
              </a:buClr>
              <a:buSzPts val="3600"/>
              <a:buNone/>
              <a:defRPr sz="3600">
                <a:solidFill>
                  <a:srgbClr val="FFFFFF"/>
                </a:solidFill>
              </a:defRPr>
            </a:lvl7pPr>
            <a:lvl8pPr lvl="7" algn="ctr" rtl="0">
              <a:spcBef>
                <a:spcPts val="0"/>
              </a:spcBef>
              <a:spcAft>
                <a:spcPts val="0"/>
              </a:spcAft>
              <a:buClr>
                <a:srgbClr val="FFFFFF"/>
              </a:buClr>
              <a:buSzPts val="3600"/>
              <a:buNone/>
              <a:defRPr sz="3600">
                <a:solidFill>
                  <a:srgbClr val="FFFFFF"/>
                </a:solidFill>
              </a:defRPr>
            </a:lvl8pPr>
            <a:lvl9pPr lvl="8" algn="ctr" rtl="0">
              <a:spcBef>
                <a:spcPts val="0"/>
              </a:spcBef>
              <a:spcAft>
                <a:spcPts val="0"/>
              </a:spcAft>
              <a:buClr>
                <a:srgbClr val="FFFFFF"/>
              </a:buClr>
              <a:buSzPts val="3600"/>
              <a:buNone/>
              <a:defRPr sz="3600">
                <a:solidFill>
                  <a:srgbClr val="FFFFFF"/>
                </a:solidFill>
              </a:defRPr>
            </a:lvl9pPr>
          </a:lstStyle>
          <a:p>
            <a:endParaRPr/>
          </a:p>
        </p:txBody>
      </p:sp>
      <p:sp>
        <p:nvSpPr>
          <p:cNvPr id="62" name="Google Shape;62;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 night tangram">
  <p:cSld name="SECTION_HEADER_4">
    <p:spTree>
      <p:nvGrpSpPr>
        <p:cNvPr id="1" name="Shape 63"/>
        <p:cNvGrpSpPr/>
        <p:nvPr/>
      </p:nvGrpSpPr>
      <p:grpSpPr>
        <a:xfrm>
          <a:off x="0" y="0"/>
          <a:ext cx="0" cy="0"/>
          <a:chOff x="0" y="0"/>
          <a:chExt cx="0" cy="0"/>
        </a:xfrm>
      </p:grpSpPr>
      <p:pic>
        <p:nvPicPr>
          <p:cNvPr id="64" name="Google Shape;64;p17"/>
          <p:cNvPicPr preferRelativeResize="0"/>
          <p:nvPr/>
        </p:nvPicPr>
        <p:blipFill>
          <a:blip r:embed="rId2">
            <a:alphaModFix/>
          </a:blip>
          <a:stretch>
            <a:fillRect/>
          </a:stretch>
        </p:blipFill>
        <p:spPr>
          <a:xfrm>
            <a:off x="0" y="0"/>
            <a:ext cx="9146879" cy="5143500"/>
          </a:xfrm>
          <a:prstGeom prst="rect">
            <a:avLst/>
          </a:prstGeom>
          <a:noFill/>
          <a:ln>
            <a:noFill/>
          </a:ln>
        </p:spPr>
      </p:pic>
      <p:sp>
        <p:nvSpPr>
          <p:cNvPr id="65" name="Google Shape;65;p1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rgbClr val="FFFFFF"/>
              </a:buClr>
              <a:buSzPts val="3600"/>
              <a:buNone/>
              <a:defRPr sz="3600">
                <a:solidFill>
                  <a:srgbClr val="FFFFFF"/>
                </a:solidFill>
              </a:defRPr>
            </a:lvl1pPr>
            <a:lvl2pPr lvl="1" algn="ctr" rtl="0">
              <a:spcBef>
                <a:spcPts val="0"/>
              </a:spcBef>
              <a:spcAft>
                <a:spcPts val="0"/>
              </a:spcAft>
              <a:buClr>
                <a:srgbClr val="FFFFFF"/>
              </a:buClr>
              <a:buSzPts val="3600"/>
              <a:buNone/>
              <a:defRPr sz="3600">
                <a:solidFill>
                  <a:srgbClr val="FFFFFF"/>
                </a:solidFill>
              </a:defRPr>
            </a:lvl2pPr>
            <a:lvl3pPr lvl="2" algn="ctr" rtl="0">
              <a:spcBef>
                <a:spcPts val="0"/>
              </a:spcBef>
              <a:spcAft>
                <a:spcPts val="0"/>
              </a:spcAft>
              <a:buClr>
                <a:srgbClr val="FFFFFF"/>
              </a:buClr>
              <a:buSzPts val="3600"/>
              <a:buNone/>
              <a:defRPr sz="3600">
                <a:solidFill>
                  <a:srgbClr val="FFFFFF"/>
                </a:solidFill>
              </a:defRPr>
            </a:lvl3pPr>
            <a:lvl4pPr lvl="3" algn="ctr" rtl="0">
              <a:spcBef>
                <a:spcPts val="0"/>
              </a:spcBef>
              <a:spcAft>
                <a:spcPts val="0"/>
              </a:spcAft>
              <a:buClr>
                <a:srgbClr val="FFFFFF"/>
              </a:buClr>
              <a:buSzPts val="3600"/>
              <a:buNone/>
              <a:defRPr sz="3600">
                <a:solidFill>
                  <a:srgbClr val="FFFFFF"/>
                </a:solidFill>
              </a:defRPr>
            </a:lvl4pPr>
            <a:lvl5pPr lvl="4" algn="ctr" rtl="0">
              <a:spcBef>
                <a:spcPts val="0"/>
              </a:spcBef>
              <a:spcAft>
                <a:spcPts val="0"/>
              </a:spcAft>
              <a:buClr>
                <a:srgbClr val="FFFFFF"/>
              </a:buClr>
              <a:buSzPts val="3600"/>
              <a:buNone/>
              <a:defRPr sz="3600">
                <a:solidFill>
                  <a:srgbClr val="FFFFFF"/>
                </a:solidFill>
              </a:defRPr>
            </a:lvl5pPr>
            <a:lvl6pPr lvl="5" algn="ctr" rtl="0">
              <a:spcBef>
                <a:spcPts val="0"/>
              </a:spcBef>
              <a:spcAft>
                <a:spcPts val="0"/>
              </a:spcAft>
              <a:buClr>
                <a:srgbClr val="FFFFFF"/>
              </a:buClr>
              <a:buSzPts val="3600"/>
              <a:buNone/>
              <a:defRPr sz="3600">
                <a:solidFill>
                  <a:srgbClr val="FFFFFF"/>
                </a:solidFill>
              </a:defRPr>
            </a:lvl6pPr>
            <a:lvl7pPr lvl="6" algn="ctr" rtl="0">
              <a:spcBef>
                <a:spcPts val="0"/>
              </a:spcBef>
              <a:spcAft>
                <a:spcPts val="0"/>
              </a:spcAft>
              <a:buClr>
                <a:srgbClr val="FFFFFF"/>
              </a:buClr>
              <a:buSzPts val="3600"/>
              <a:buNone/>
              <a:defRPr sz="3600">
                <a:solidFill>
                  <a:srgbClr val="FFFFFF"/>
                </a:solidFill>
              </a:defRPr>
            </a:lvl7pPr>
            <a:lvl8pPr lvl="7" algn="ctr" rtl="0">
              <a:spcBef>
                <a:spcPts val="0"/>
              </a:spcBef>
              <a:spcAft>
                <a:spcPts val="0"/>
              </a:spcAft>
              <a:buClr>
                <a:srgbClr val="FFFFFF"/>
              </a:buClr>
              <a:buSzPts val="3600"/>
              <a:buNone/>
              <a:defRPr sz="3600">
                <a:solidFill>
                  <a:srgbClr val="FFFFFF"/>
                </a:solidFill>
              </a:defRPr>
            </a:lvl8pPr>
            <a:lvl9pPr lvl="8" algn="ctr" rtl="0">
              <a:spcBef>
                <a:spcPts val="0"/>
              </a:spcBef>
              <a:spcAft>
                <a:spcPts val="0"/>
              </a:spcAft>
              <a:buClr>
                <a:srgbClr val="FFFFFF"/>
              </a:buClr>
              <a:buSzPts val="3600"/>
              <a:buNone/>
              <a:defRPr sz="3600">
                <a:solidFill>
                  <a:srgbClr val="FFFFFF"/>
                </a:solidFill>
              </a:defRPr>
            </a:lvl9pPr>
          </a:lstStyle>
          <a:p>
            <a:endParaRPr/>
          </a:p>
        </p:txBody>
      </p:sp>
      <p:sp>
        <p:nvSpPr>
          <p:cNvPr id="66" name="Google Shape;66;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 wood tangram">
  <p:cSld name="SECTION_HEADER_1">
    <p:spTree>
      <p:nvGrpSpPr>
        <p:cNvPr id="1" name="Shape 67"/>
        <p:cNvGrpSpPr/>
        <p:nvPr/>
      </p:nvGrpSpPr>
      <p:grpSpPr>
        <a:xfrm>
          <a:off x="0" y="0"/>
          <a:ext cx="0" cy="0"/>
          <a:chOff x="0" y="0"/>
          <a:chExt cx="0" cy="0"/>
        </a:xfrm>
      </p:grpSpPr>
      <p:pic>
        <p:nvPicPr>
          <p:cNvPr id="68" name="Google Shape;68;p18"/>
          <p:cNvPicPr preferRelativeResize="0"/>
          <p:nvPr/>
        </p:nvPicPr>
        <p:blipFill>
          <a:blip r:embed="rId2">
            <a:alphaModFix/>
          </a:blip>
          <a:stretch>
            <a:fillRect/>
          </a:stretch>
        </p:blipFill>
        <p:spPr>
          <a:xfrm>
            <a:off x="0" y="0"/>
            <a:ext cx="9144001" cy="5141882"/>
          </a:xfrm>
          <a:prstGeom prst="rect">
            <a:avLst/>
          </a:prstGeom>
          <a:noFill/>
          <a:ln>
            <a:noFill/>
          </a:ln>
        </p:spPr>
      </p:pic>
      <p:sp>
        <p:nvSpPr>
          <p:cNvPr id="69" name="Google Shape;69;p18"/>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rgbClr val="FFFFFF"/>
              </a:buClr>
              <a:buSzPts val="3600"/>
              <a:buNone/>
              <a:defRPr sz="3600">
                <a:solidFill>
                  <a:srgbClr val="FFFFFF"/>
                </a:solidFill>
              </a:defRPr>
            </a:lvl1pPr>
            <a:lvl2pPr lvl="1" algn="ctr" rtl="0">
              <a:spcBef>
                <a:spcPts val="0"/>
              </a:spcBef>
              <a:spcAft>
                <a:spcPts val="0"/>
              </a:spcAft>
              <a:buClr>
                <a:srgbClr val="FFFFFF"/>
              </a:buClr>
              <a:buSzPts val="3600"/>
              <a:buNone/>
              <a:defRPr sz="3600">
                <a:solidFill>
                  <a:srgbClr val="FFFFFF"/>
                </a:solidFill>
              </a:defRPr>
            </a:lvl2pPr>
            <a:lvl3pPr lvl="2" algn="ctr" rtl="0">
              <a:spcBef>
                <a:spcPts val="0"/>
              </a:spcBef>
              <a:spcAft>
                <a:spcPts val="0"/>
              </a:spcAft>
              <a:buClr>
                <a:srgbClr val="FFFFFF"/>
              </a:buClr>
              <a:buSzPts val="3600"/>
              <a:buNone/>
              <a:defRPr sz="3600">
                <a:solidFill>
                  <a:srgbClr val="FFFFFF"/>
                </a:solidFill>
              </a:defRPr>
            </a:lvl3pPr>
            <a:lvl4pPr lvl="3" algn="ctr" rtl="0">
              <a:spcBef>
                <a:spcPts val="0"/>
              </a:spcBef>
              <a:spcAft>
                <a:spcPts val="0"/>
              </a:spcAft>
              <a:buClr>
                <a:srgbClr val="FFFFFF"/>
              </a:buClr>
              <a:buSzPts val="3600"/>
              <a:buNone/>
              <a:defRPr sz="3600">
                <a:solidFill>
                  <a:srgbClr val="FFFFFF"/>
                </a:solidFill>
              </a:defRPr>
            </a:lvl4pPr>
            <a:lvl5pPr lvl="4" algn="ctr" rtl="0">
              <a:spcBef>
                <a:spcPts val="0"/>
              </a:spcBef>
              <a:spcAft>
                <a:spcPts val="0"/>
              </a:spcAft>
              <a:buClr>
                <a:srgbClr val="FFFFFF"/>
              </a:buClr>
              <a:buSzPts val="3600"/>
              <a:buNone/>
              <a:defRPr sz="3600">
                <a:solidFill>
                  <a:srgbClr val="FFFFFF"/>
                </a:solidFill>
              </a:defRPr>
            </a:lvl5pPr>
            <a:lvl6pPr lvl="5" algn="ctr" rtl="0">
              <a:spcBef>
                <a:spcPts val="0"/>
              </a:spcBef>
              <a:spcAft>
                <a:spcPts val="0"/>
              </a:spcAft>
              <a:buClr>
                <a:srgbClr val="FFFFFF"/>
              </a:buClr>
              <a:buSzPts val="3600"/>
              <a:buNone/>
              <a:defRPr sz="3600">
                <a:solidFill>
                  <a:srgbClr val="FFFFFF"/>
                </a:solidFill>
              </a:defRPr>
            </a:lvl6pPr>
            <a:lvl7pPr lvl="6" algn="ctr" rtl="0">
              <a:spcBef>
                <a:spcPts val="0"/>
              </a:spcBef>
              <a:spcAft>
                <a:spcPts val="0"/>
              </a:spcAft>
              <a:buClr>
                <a:srgbClr val="FFFFFF"/>
              </a:buClr>
              <a:buSzPts val="3600"/>
              <a:buNone/>
              <a:defRPr sz="3600">
                <a:solidFill>
                  <a:srgbClr val="FFFFFF"/>
                </a:solidFill>
              </a:defRPr>
            </a:lvl7pPr>
            <a:lvl8pPr lvl="7" algn="ctr" rtl="0">
              <a:spcBef>
                <a:spcPts val="0"/>
              </a:spcBef>
              <a:spcAft>
                <a:spcPts val="0"/>
              </a:spcAft>
              <a:buClr>
                <a:srgbClr val="FFFFFF"/>
              </a:buClr>
              <a:buSzPts val="3600"/>
              <a:buNone/>
              <a:defRPr sz="3600">
                <a:solidFill>
                  <a:srgbClr val="FFFFFF"/>
                </a:solidFill>
              </a:defRPr>
            </a:lvl8pPr>
            <a:lvl9pPr lvl="8" algn="ctr" rtl="0">
              <a:spcBef>
                <a:spcPts val="0"/>
              </a:spcBef>
              <a:spcAft>
                <a:spcPts val="0"/>
              </a:spcAft>
              <a:buClr>
                <a:srgbClr val="FFFFFF"/>
              </a:buClr>
              <a:buSzPts val="3600"/>
              <a:buNone/>
              <a:defRPr sz="3600">
                <a:solidFill>
                  <a:srgbClr val="FFFFFF"/>
                </a:solidFill>
              </a:defRPr>
            </a:lvl9pPr>
          </a:lstStyle>
          <a:p>
            <a:endParaRPr/>
          </a:p>
        </p:txBody>
      </p:sp>
      <p:sp>
        <p:nvSpPr>
          <p:cNvPr id="70" name="Google Shape;70;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 color tangram">
  <p:cSld name="SECTION_HEADER_2">
    <p:spTree>
      <p:nvGrpSpPr>
        <p:cNvPr id="1" name="Shape 71"/>
        <p:cNvGrpSpPr/>
        <p:nvPr/>
      </p:nvGrpSpPr>
      <p:grpSpPr>
        <a:xfrm>
          <a:off x="0" y="0"/>
          <a:ext cx="0" cy="0"/>
          <a:chOff x="0" y="0"/>
          <a:chExt cx="0" cy="0"/>
        </a:xfrm>
      </p:grpSpPr>
      <p:pic>
        <p:nvPicPr>
          <p:cNvPr id="72" name="Google Shape;72;p19"/>
          <p:cNvPicPr preferRelativeResize="0"/>
          <p:nvPr/>
        </p:nvPicPr>
        <p:blipFill>
          <a:blip r:embed="rId2">
            <a:alphaModFix/>
          </a:blip>
          <a:stretch>
            <a:fillRect/>
          </a:stretch>
        </p:blipFill>
        <p:spPr>
          <a:xfrm>
            <a:off x="0" y="0"/>
            <a:ext cx="9144001" cy="5141882"/>
          </a:xfrm>
          <a:prstGeom prst="rect">
            <a:avLst/>
          </a:prstGeom>
          <a:noFill/>
          <a:ln>
            <a:noFill/>
          </a:ln>
        </p:spPr>
      </p:pic>
      <p:sp>
        <p:nvSpPr>
          <p:cNvPr id="73" name="Google Shape;73;p19"/>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rgbClr val="FFFFFF"/>
              </a:buClr>
              <a:buSzPts val="3600"/>
              <a:buNone/>
              <a:defRPr sz="3600">
                <a:solidFill>
                  <a:srgbClr val="FFFFFF"/>
                </a:solidFill>
              </a:defRPr>
            </a:lvl1pPr>
            <a:lvl2pPr lvl="1" algn="ctr" rtl="0">
              <a:spcBef>
                <a:spcPts val="0"/>
              </a:spcBef>
              <a:spcAft>
                <a:spcPts val="0"/>
              </a:spcAft>
              <a:buClr>
                <a:srgbClr val="FFFFFF"/>
              </a:buClr>
              <a:buSzPts val="3600"/>
              <a:buNone/>
              <a:defRPr sz="3600">
                <a:solidFill>
                  <a:srgbClr val="FFFFFF"/>
                </a:solidFill>
              </a:defRPr>
            </a:lvl2pPr>
            <a:lvl3pPr lvl="2" algn="ctr" rtl="0">
              <a:spcBef>
                <a:spcPts val="0"/>
              </a:spcBef>
              <a:spcAft>
                <a:spcPts val="0"/>
              </a:spcAft>
              <a:buClr>
                <a:srgbClr val="FFFFFF"/>
              </a:buClr>
              <a:buSzPts val="3600"/>
              <a:buNone/>
              <a:defRPr sz="3600">
                <a:solidFill>
                  <a:srgbClr val="FFFFFF"/>
                </a:solidFill>
              </a:defRPr>
            </a:lvl3pPr>
            <a:lvl4pPr lvl="3" algn="ctr" rtl="0">
              <a:spcBef>
                <a:spcPts val="0"/>
              </a:spcBef>
              <a:spcAft>
                <a:spcPts val="0"/>
              </a:spcAft>
              <a:buClr>
                <a:srgbClr val="FFFFFF"/>
              </a:buClr>
              <a:buSzPts val="3600"/>
              <a:buNone/>
              <a:defRPr sz="3600">
                <a:solidFill>
                  <a:srgbClr val="FFFFFF"/>
                </a:solidFill>
              </a:defRPr>
            </a:lvl4pPr>
            <a:lvl5pPr lvl="4" algn="ctr" rtl="0">
              <a:spcBef>
                <a:spcPts val="0"/>
              </a:spcBef>
              <a:spcAft>
                <a:spcPts val="0"/>
              </a:spcAft>
              <a:buClr>
                <a:srgbClr val="FFFFFF"/>
              </a:buClr>
              <a:buSzPts val="3600"/>
              <a:buNone/>
              <a:defRPr sz="3600">
                <a:solidFill>
                  <a:srgbClr val="FFFFFF"/>
                </a:solidFill>
              </a:defRPr>
            </a:lvl5pPr>
            <a:lvl6pPr lvl="5" algn="ctr" rtl="0">
              <a:spcBef>
                <a:spcPts val="0"/>
              </a:spcBef>
              <a:spcAft>
                <a:spcPts val="0"/>
              </a:spcAft>
              <a:buClr>
                <a:srgbClr val="FFFFFF"/>
              </a:buClr>
              <a:buSzPts val="3600"/>
              <a:buNone/>
              <a:defRPr sz="3600">
                <a:solidFill>
                  <a:srgbClr val="FFFFFF"/>
                </a:solidFill>
              </a:defRPr>
            </a:lvl6pPr>
            <a:lvl7pPr lvl="6" algn="ctr" rtl="0">
              <a:spcBef>
                <a:spcPts val="0"/>
              </a:spcBef>
              <a:spcAft>
                <a:spcPts val="0"/>
              </a:spcAft>
              <a:buClr>
                <a:srgbClr val="FFFFFF"/>
              </a:buClr>
              <a:buSzPts val="3600"/>
              <a:buNone/>
              <a:defRPr sz="3600">
                <a:solidFill>
                  <a:srgbClr val="FFFFFF"/>
                </a:solidFill>
              </a:defRPr>
            </a:lvl7pPr>
            <a:lvl8pPr lvl="7" algn="ctr" rtl="0">
              <a:spcBef>
                <a:spcPts val="0"/>
              </a:spcBef>
              <a:spcAft>
                <a:spcPts val="0"/>
              </a:spcAft>
              <a:buClr>
                <a:srgbClr val="FFFFFF"/>
              </a:buClr>
              <a:buSzPts val="3600"/>
              <a:buNone/>
              <a:defRPr sz="3600">
                <a:solidFill>
                  <a:srgbClr val="FFFFFF"/>
                </a:solidFill>
              </a:defRPr>
            </a:lvl8pPr>
            <a:lvl9pPr lvl="8" algn="ctr" rtl="0">
              <a:spcBef>
                <a:spcPts val="0"/>
              </a:spcBef>
              <a:spcAft>
                <a:spcPts val="0"/>
              </a:spcAft>
              <a:buClr>
                <a:srgbClr val="FFFFFF"/>
              </a:buClr>
              <a:buSzPts val="3600"/>
              <a:buNone/>
              <a:defRPr sz="3600">
                <a:solidFill>
                  <a:srgbClr val="FFFFFF"/>
                </a:solidFill>
              </a:defRPr>
            </a:lvl9pPr>
          </a:lstStyle>
          <a:p>
            <a:endParaRPr/>
          </a:p>
        </p:txBody>
      </p:sp>
      <p:sp>
        <p:nvSpPr>
          <p:cNvPr id="74" name="Google Shape;74;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smaller text for product slides)">
  <p:cSld name="TITLE_ONLY_1">
    <p:bg>
      <p:bgPr>
        <a:solidFill>
          <a:srgbClr val="E7EAEF"/>
        </a:solidFill>
        <a:effectLst/>
      </p:bgPr>
    </p:bg>
    <p:spTree>
      <p:nvGrpSpPr>
        <p:cNvPr id="1" name="Shape 75"/>
        <p:cNvGrpSpPr/>
        <p:nvPr/>
      </p:nvGrpSpPr>
      <p:grpSpPr>
        <a:xfrm>
          <a:off x="0" y="0"/>
          <a:ext cx="0" cy="0"/>
          <a:chOff x="0" y="0"/>
          <a:chExt cx="0" cy="0"/>
        </a:xfrm>
      </p:grpSpPr>
      <p:sp>
        <p:nvSpPr>
          <p:cNvPr id="76" name="Google Shape;76;p20"/>
          <p:cNvSpPr txBox="1">
            <a:spLocks noGrp="1"/>
          </p:cNvSpPr>
          <p:nvPr>
            <p:ph type="title"/>
          </p:nvPr>
        </p:nvSpPr>
        <p:spPr>
          <a:xfrm>
            <a:off x="311700" y="-1217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7" name="Google Shape;77;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4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4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4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0"/>
              </a:spcBef>
              <a:spcAft>
                <a:spcPts val="0"/>
              </a:spcAft>
              <a:buClr>
                <a:schemeClr val="dk1"/>
              </a:buClr>
              <a:buSzPts val="1400"/>
              <a:buChar char="○"/>
              <a:defRPr>
                <a:solidFill>
                  <a:schemeClr val="dk1"/>
                </a:solidFill>
              </a:defRPr>
            </a:lvl2pPr>
            <a:lvl3pPr marL="1371600" lvl="2" indent="-317500" rtl="0">
              <a:spcBef>
                <a:spcPts val="0"/>
              </a:spcBef>
              <a:spcAft>
                <a:spcPts val="0"/>
              </a:spcAft>
              <a:buClr>
                <a:schemeClr val="dk1"/>
              </a:buClr>
              <a:buSzPts val="1400"/>
              <a:buChar char="■"/>
              <a:defRPr>
                <a:solidFill>
                  <a:schemeClr val="dk1"/>
                </a:solidFill>
              </a:defRPr>
            </a:lvl3pPr>
            <a:lvl4pPr marL="1828800" lvl="3" indent="-317500" rtl="0">
              <a:spcBef>
                <a:spcPts val="0"/>
              </a:spcBef>
              <a:spcAft>
                <a:spcPts val="0"/>
              </a:spcAft>
              <a:buClr>
                <a:schemeClr val="dk1"/>
              </a:buClr>
              <a:buSzPts val="1400"/>
              <a:buChar char="●"/>
              <a:defRPr>
                <a:solidFill>
                  <a:schemeClr val="dk1"/>
                </a:solidFill>
              </a:defRPr>
            </a:lvl4pPr>
            <a:lvl5pPr marL="2286000" lvl="4" indent="-317500" rtl="0">
              <a:spcBef>
                <a:spcPts val="0"/>
              </a:spcBef>
              <a:spcAft>
                <a:spcPts val="0"/>
              </a:spcAft>
              <a:buClr>
                <a:schemeClr val="dk1"/>
              </a:buClr>
              <a:buSzPts val="1400"/>
              <a:buChar char="○"/>
              <a:defRPr>
                <a:solidFill>
                  <a:schemeClr val="dk1"/>
                </a:solidFill>
              </a:defRPr>
            </a:lvl5pPr>
            <a:lvl6pPr marL="2743200" lvl="5" indent="-317500" rtl="0">
              <a:spcBef>
                <a:spcPts val="0"/>
              </a:spcBef>
              <a:spcAft>
                <a:spcPts val="0"/>
              </a:spcAft>
              <a:buClr>
                <a:schemeClr val="dk1"/>
              </a:buClr>
              <a:buSzPts val="1400"/>
              <a:buChar char="■"/>
              <a:defRPr>
                <a:solidFill>
                  <a:schemeClr val="dk1"/>
                </a:solidFill>
              </a:defRPr>
            </a:lvl6pPr>
            <a:lvl7pPr marL="3200400" lvl="6" indent="-317500" rtl="0">
              <a:spcBef>
                <a:spcPts val="0"/>
              </a:spcBef>
              <a:spcAft>
                <a:spcPts val="0"/>
              </a:spcAft>
              <a:buClr>
                <a:schemeClr val="dk1"/>
              </a:buClr>
              <a:buSzPts val="1400"/>
              <a:buChar char="●"/>
              <a:defRPr>
                <a:solidFill>
                  <a:schemeClr val="dk1"/>
                </a:solidFill>
              </a:defRPr>
            </a:lvl7pPr>
            <a:lvl8pPr marL="3657600" lvl="7" indent="-317500" rtl="0">
              <a:spcBef>
                <a:spcPts val="0"/>
              </a:spcBef>
              <a:spcAft>
                <a:spcPts val="0"/>
              </a:spcAft>
              <a:buClr>
                <a:schemeClr val="dk1"/>
              </a:buClr>
              <a:buSzPts val="1400"/>
              <a:buChar char="○"/>
              <a:defRPr>
                <a:solidFill>
                  <a:schemeClr val="dk1"/>
                </a:solidFill>
              </a:defRPr>
            </a:lvl8pPr>
            <a:lvl9pPr marL="4114800" lvl="8" indent="-317500" rtl="0">
              <a:spcBef>
                <a:spcPts val="0"/>
              </a:spcBef>
              <a:spcAft>
                <a:spcPts val="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L="0" marR="0" lvl="0" indent="0" algn="ctr" rtl="0">
              <a:lnSpc>
                <a:spcPct val="100000"/>
              </a:lnSpc>
              <a:spcBef>
                <a:spcPts val="0"/>
              </a:spcBef>
              <a:spcAft>
                <a:spcPts val="0"/>
              </a:spcAft>
              <a:buClr>
                <a:schemeClr val="lt1"/>
              </a:buClr>
              <a:buSzPts val="4000"/>
              <a:buFont typeface="Proxima Nova"/>
              <a:buNone/>
              <a:defRPr sz="4000" b="1">
                <a:solidFill>
                  <a:schemeClr val="lt1"/>
                </a:solidFill>
                <a:latin typeface="Proxima Nova"/>
                <a:ea typeface="Proxima Nova"/>
                <a:cs typeface="Proxima Nova"/>
                <a:sym typeface="Proxima Nova"/>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Font typeface="Public Sans"/>
              <a:buChar char="●"/>
              <a:defRPr sz="1800">
                <a:solidFill>
                  <a:schemeClr val="dk2"/>
                </a:solidFill>
                <a:latin typeface="Public Sans"/>
                <a:ea typeface="Public Sans"/>
                <a:cs typeface="Public Sans"/>
                <a:sym typeface="Public Sans"/>
              </a:defRPr>
            </a:lvl1pPr>
            <a:lvl2pPr marL="914400" lvl="1" indent="-317500" rtl="0">
              <a:lnSpc>
                <a:spcPct val="115000"/>
              </a:lnSpc>
              <a:spcBef>
                <a:spcPts val="0"/>
              </a:spcBef>
              <a:spcAft>
                <a:spcPts val="0"/>
              </a:spcAft>
              <a:buClr>
                <a:schemeClr val="dk2"/>
              </a:buClr>
              <a:buSzPts val="1400"/>
              <a:buFont typeface="Public Sans"/>
              <a:buChar char="○"/>
              <a:defRPr>
                <a:solidFill>
                  <a:schemeClr val="dk2"/>
                </a:solidFill>
                <a:latin typeface="Public Sans"/>
                <a:ea typeface="Public Sans"/>
                <a:cs typeface="Public Sans"/>
                <a:sym typeface="Public Sans"/>
              </a:defRPr>
            </a:lvl2pPr>
            <a:lvl3pPr marL="1371600" lvl="2" indent="-317500" rtl="0">
              <a:lnSpc>
                <a:spcPct val="115000"/>
              </a:lnSpc>
              <a:spcBef>
                <a:spcPts val="0"/>
              </a:spcBef>
              <a:spcAft>
                <a:spcPts val="0"/>
              </a:spcAft>
              <a:buClr>
                <a:schemeClr val="dk2"/>
              </a:buClr>
              <a:buSzPts val="1400"/>
              <a:buFont typeface="Public Sans"/>
              <a:buChar char="■"/>
              <a:defRPr>
                <a:solidFill>
                  <a:schemeClr val="dk2"/>
                </a:solidFill>
                <a:latin typeface="Public Sans"/>
                <a:ea typeface="Public Sans"/>
                <a:cs typeface="Public Sans"/>
                <a:sym typeface="Public Sans"/>
              </a:defRPr>
            </a:lvl3pPr>
            <a:lvl4pPr marL="1828800" lvl="3" indent="-317500" rtl="0">
              <a:lnSpc>
                <a:spcPct val="115000"/>
              </a:lnSpc>
              <a:spcBef>
                <a:spcPts val="0"/>
              </a:spcBef>
              <a:spcAft>
                <a:spcPts val="0"/>
              </a:spcAft>
              <a:buClr>
                <a:schemeClr val="dk2"/>
              </a:buClr>
              <a:buSzPts val="1400"/>
              <a:buFont typeface="Public Sans"/>
              <a:buChar char="●"/>
              <a:defRPr>
                <a:solidFill>
                  <a:schemeClr val="dk2"/>
                </a:solidFill>
                <a:latin typeface="Public Sans"/>
                <a:ea typeface="Public Sans"/>
                <a:cs typeface="Public Sans"/>
                <a:sym typeface="Public Sans"/>
              </a:defRPr>
            </a:lvl4pPr>
            <a:lvl5pPr marL="2286000" lvl="4" indent="-317500" rtl="0">
              <a:lnSpc>
                <a:spcPct val="115000"/>
              </a:lnSpc>
              <a:spcBef>
                <a:spcPts val="0"/>
              </a:spcBef>
              <a:spcAft>
                <a:spcPts val="0"/>
              </a:spcAft>
              <a:buClr>
                <a:schemeClr val="dk2"/>
              </a:buClr>
              <a:buSzPts val="1400"/>
              <a:buFont typeface="Public Sans"/>
              <a:buChar char="○"/>
              <a:defRPr>
                <a:solidFill>
                  <a:schemeClr val="dk2"/>
                </a:solidFill>
                <a:latin typeface="Public Sans"/>
                <a:ea typeface="Public Sans"/>
                <a:cs typeface="Public Sans"/>
                <a:sym typeface="Public Sans"/>
              </a:defRPr>
            </a:lvl5pPr>
            <a:lvl6pPr marL="2743200" lvl="5" indent="-317500" rtl="0">
              <a:lnSpc>
                <a:spcPct val="115000"/>
              </a:lnSpc>
              <a:spcBef>
                <a:spcPts val="0"/>
              </a:spcBef>
              <a:spcAft>
                <a:spcPts val="0"/>
              </a:spcAft>
              <a:buClr>
                <a:schemeClr val="dk2"/>
              </a:buClr>
              <a:buSzPts val="1400"/>
              <a:buFont typeface="Public Sans"/>
              <a:buChar char="■"/>
              <a:defRPr>
                <a:solidFill>
                  <a:schemeClr val="dk2"/>
                </a:solidFill>
                <a:latin typeface="Public Sans"/>
                <a:ea typeface="Public Sans"/>
                <a:cs typeface="Public Sans"/>
                <a:sym typeface="Public Sans"/>
              </a:defRPr>
            </a:lvl6pPr>
            <a:lvl7pPr marL="3200400" lvl="6" indent="-317500" rtl="0">
              <a:lnSpc>
                <a:spcPct val="115000"/>
              </a:lnSpc>
              <a:spcBef>
                <a:spcPts val="0"/>
              </a:spcBef>
              <a:spcAft>
                <a:spcPts val="0"/>
              </a:spcAft>
              <a:buClr>
                <a:schemeClr val="dk2"/>
              </a:buClr>
              <a:buSzPts val="1400"/>
              <a:buFont typeface="Public Sans"/>
              <a:buChar char="●"/>
              <a:defRPr>
                <a:solidFill>
                  <a:schemeClr val="dk2"/>
                </a:solidFill>
                <a:latin typeface="Public Sans"/>
                <a:ea typeface="Public Sans"/>
                <a:cs typeface="Public Sans"/>
                <a:sym typeface="Public Sans"/>
              </a:defRPr>
            </a:lvl7pPr>
            <a:lvl8pPr marL="3657600" lvl="7" indent="-317500" rtl="0">
              <a:lnSpc>
                <a:spcPct val="115000"/>
              </a:lnSpc>
              <a:spcBef>
                <a:spcPts val="0"/>
              </a:spcBef>
              <a:spcAft>
                <a:spcPts val="0"/>
              </a:spcAft>
              <a:buClr>
                <a:schemeClr val="dk2"/>
              </a:buClr>
              <a:buSzPts val="1400"/>
              <a:buFont typeface="Public Sans"/>
              <a:buChar char="○"/>
              <a:defRPr>
                <a:solidFill>
                  <a:schemeClr val="dk2"/>
                </a:solidFill>
                <a:latin typeface="Public Sans"/>
                <a:ea typeface="Public Sans"/>
                <a:cs typeface="Public Sans"/>
                <a:sym typeface="Public Sans"/>
              </a:defRPr>
            </a:lvl8pPr>
            <a:lvl9pPr marL="4114800" lvl="8" indent="-317500" rtl="0">
              <a:lnSpc>
                <a:spcPct val="115000"/>
              </a:lnSpc>
              <a:spcBef>
                <a:spcPts val="0"/>
              </a:spcBef>
              <a:spcAft>
                <a:spcPts val="0"/>
              </a:spcAft>
              <a:buClr>
                <a:schemeClr val="dk2"/>
              </a:buClr>
              <a:buSzPts val="1400"/>
              <a:buFont typeface="Public Sans"/>
              <a:buChar char="■"/>
              <a:defRPr>
                <a:solidFill>
                  <a:schemeClr val="dk2"/>
                </a:solidFill>
                <a:latin typeface="Public Sans"/>
                <a:ea typeface="Public Sans"/>
                <a:cs typeface="Public Sans"/>
                <a:sym typeface="Public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lt2"/>
                </a:solidFill>
              </a:defRPr>
            </a:lvl1pPr>
            <a:lvl2pPr lvl="1" algn="r" rtl="0">
              <a:buNone/>
              <a:defRPr sz="1000">
                <a:solidFill>
                  <a:schemeClr val="lt2"/>
                </a:solidFill>
              </a:defRPr>
            </a:lvl2pPr>
            <a:lvl3pPr lvl="2" algn="r" rtl="0">
              <a:buNone/>
              <a:defRPr sz="1000">
                <a:solidFill>
                  <a:schemeClr val="lt2"/>
                </a:solidFill>
              </a:defRPr>
            </a:lvl3pPr>
            <a:lvl4pPr lvl="3" algn="r" rtl="0">
              <a:buNone/>
              <a:defRPr sz="1000">
                <a:solidFill>
                  <a:schemeClr val="lt2"/>
                </a:solidFill>
              </a:defRPr>
            </a:lvl4pPr>
            <a:lvl5pPr lvl="4" algn="r" rtl="0">
              <a:buNone/>
              <a:defRPr sz="1000">
                <a:solidFill>
                  <a:schemeClr val="lt2"/>
                </a:solidFill>
              </a:defRPr>
            </a:lvl5pPr>
            <a:lvl6pPr lvl="5" algn="r" rtl="0">
              <a:buNone/>
              <a:defRPr sz="1000">
                <a:solidFill>
                  <a:schemeClr val="lt2"/>
                </a:solidFill>
              </a:defRPr>
            </a:lvl6pPr>
            <a:lvl7pPr lvl="6" algn="r" rtl="0">
              <a:buNone/>
              <a:defRPr sz="1000">
                <a:solidFill>
                  <a:schemeClr val="lt2"/>
                </a:solidFill>
              </a:defRPr>
            </a:lvl7pPr>
            <a:lvl8pPr lvl="7" algn="r" rtl="0">
              <a:buNone/>
              <a:defRPr sz="1000">
                <a:solidFill>
                  <a:schemeClr val="lt2"/>
                </a:solidFill>
              </a:defRPr>
            </a:lvl8pPr>
            <a:lvl9pPr lvl="8" algn="r" rtl="0">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99">
          <p15:clr>
            <a:srgbClr val="EA9999"/>
          </p15:clr>
        </p15:guide>
        <p15:guide id="2" pos="610">
          <p15:clr>
            <a:srgbClr val="EA9999"/>
          </p15:clr>
        </p15:guide>
        <p15:guide id="3" pos="742">
          <p15:clr>
            <a:srgbClr val="EA9999"/>
          </p15:clr>
        </p15:guide>
        <p15:guide id="4" pos="1050">
          <p15:clr>
            <a:srgbClr val="EA9999"/>
          </p15:clr>
        </p15:guide>
        <p15:guide id="5" pos="1181">
          <p15:clr>
            <a:srgbClr val="EA9999"/>
          </p15:clr>
        </p15:guide>
        <p15:guide id="6" pos="1490">
          <p15:clr>
            <a:srgbClr val="EA9999"/>
          </p15:clr>
        </p15:guide>
        <p15:guide id="7" pos="1624">
          <p15:clr>
            <a:srgbClr val="EA9999"/>
          </p15:clr>
        </p15:guide>
        <p15:guide id="8" pos="1932">
          <p15:clr>
            <a:srgbClr val="EA9999"/>
          </p15:clr>
        </p15:guide>
        <p15:guide id="9" pos="2064">
          <p15:clr>
            <a:srgbClr val="EA9999"/>
          </p15:clr>
        </p15:guide>
        <p15:guide id="10" pos="2372">
          <p15:clr>
            <a:srgbClr val="EA9999"/>
          </p15:clr>
        </p15:guide>
        <p15:guide id="11" pos="2506">
          <p15:clr>
            <a:srgbClr val="EA9999"/>
          </p15:clr>
        </p15:guide>
        <p15:guide id="12" pos="2814">
          <p15:clr>
            <a:srgbClr val="EA9999"/>
          </p15:clr>
        </p15:guide>
        <p15:guide id="13" pos="2946">
          <p15:clr>
            <a:srgbClr val="EA9999"/>
          </p15:clr>
        </p15:guide>
        <p15:guide id="14" pos="3254">
          <p15:clr>
            <a:srgbClr val="EA9999"/>
          </p15:clr>
        </p15:guide>
        <p15:guide id="15" pos="3388">
          <p15:clr>
            <a:srgbClr val="EA9999"/>
          </p15:clr>
        </p15:guide>
        <p15:guide id="16" pos="3696">
          <p15:clr>
            <a:srgbClr val="EA9999"/>
          </p15:clr>
        </p15:guide>
        <p15:guide id="17" pos="3828">
          <p15:clr>
            <a:srgbClr val="EA9999"/>
          </p15:clr>
        </p15:guide>
        <p15:guide id="18" pos="4136">
          <p15:clr>
            <a:srgbClr val="EA9999"/>
          </p15:clr>
        </p15:guide>
        <p15:guide id="19" pos="4270">
          <p15:clr>
            <a:srgbClr val="EA9999"/>
          </p15:clr>
        </p15:guide>
        <p15:guide id="20" pos="4576">
          <p15:clr>
            <a:srgbClr val="EA9999"/>
          </p15:clr>
        </p15:guide>
        <p15:guide id="21" pos="4710">
          <p15:clr>
            <a:srgbClr val="EA9999"/>
          </p15:clr>
        </p15:guide>
        <p15:guide id="22" pos="5018">
          <p15:clr>
            <a:srgbClr val="EA9999"/>
          </p15:clr>
        </p15:guide>
        <p15:guide id="23" pos="5150">
          <p15:clr>
            <a:srgbClr val="EA9999"/>
          </p15:clr>
        </p15:guide>
        <p15:guide id="24" pos="5461">
          <p15:clr>
            <a:srgbClr val="EA9999"/>
          </p15:clr>
        </p15:guide>
        <p15:guide id="25" orient="horz" pos="162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5.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3.jpg"/><Relationship Id="rId7" Type="http://schemas.openxmlformats.org/officeDocument/2006/relationships/hyperlink" Target="https://meeting.join.build/customer-suggestion-form"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hyperlink" Target="https://success.join.build/en/knowledge/kb-tickets/new" TargetMode="External"/><Relationship Id="rId4" Type="http://schemas.openxmlformats.org/officeDocument/2006/relationships/hyperlink" Target="https://success.join.build" TargetMode="External"/><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3.jpg"/><Relationship Id="rId7" Type="http://schemas.openxmlformats.org/officeDocument/2006/relationships/hyperlink" Target="https://success.join.build"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hyperlink" Target="https://success.join.build/en/knowledge/introduction-to-join" TargetMode="External"/><Relationship Id="rId5" Type="http://schemas.openxmlformats.org/officeDocument/2006/relationships/hyperlink" Target="https://success.join.build/en/knowledge/getting-started-with-join" TargetMode="External"/><Relationship Id="rId4" Type="http://schemas.openxmlformats.org/officeDocument/2006/relationships/hyperlink" Target="https://app.join.build"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6.png"/><Relationship Id="rId4" Type="http://schemas.openxmlformats.org/officeDocument/2006/relationships/hyperlink" Target="https://app.join.build"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success.join.build/" TargetMode="External"/><Relationship Id="rId3" Type="http://schemas.openxmlformats.org/officeDocument/2006/relationships/image" Target="../media/image9.jpg"/><Relationship Id="rId7" Type="http://schemas.openxmlformats.org/officeDocument/2006/relationships/hyperlink" Target="https://success.join.build/en/knowledge/video-5-minute-introduction-to-join"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hyperlink" Target="https://success.join.build/en/knowledge/getting-started-with-join" TargetMode="External"/><Relationship Id="rId5" Type="http://schemas.openxmlformats.org/officeDocument/2006/relationships/hyperlink" Target="https://success.join.build/en/knowledge/create-your-join-account" TargetMode="External"/><Relationship Id="rId4" Type="http://schemas.openxmlformats.org/officeDocument/2006/relationships/image" Target="../media/image11.png"/><Relationship Id="rId9" Type="http://schemas.openxmlformats.org/officeDocument/2006/relationships/hyperlink" Target="https://success.join.build/en/knowledge/kb-tickets/new"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http://drive.google.com/file/d/1p32E9IaH6peJz0PmipAWuOJ8UCoCX_Ze/view" TargetMode="External"/><Relationship Id="rId5" Type="http://schemas.openxmlformats.org/officeDocument/2006/relationships/image" Target="../media/image11.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2" name="Google Shape;82;p21"/>
          <p:cNvPicPr preferRelativeResize="0"/>
          <p:nvPr/>
        </p:nvPicPr>
        <p:blipFill rotWithShape="1">
          <a:blip r:embed="rId3">
            <a:alphaModFix/>
          </a:blip>
          <a:srcRect l="17257" r="39129"/>
          <a:stretch/>
        </p:blipFill>
        <p:spPr>
          <a:xfrm>
            <a:off x="4676400" y="10850"/>
            <a:ext cx="4467600" cy="5121800"/>
          </a:xfrm>
          <a:prstGeom prst="rect">
            <a:avLst/>
          </a:prstGeom>
          <a:noFill/>
          <a:ln>
            <a:noFill/>
          </a:ln>
        </p:spPr>
      </p:pic>
      <p:sp>
        <p:nvSpPr>
          <p:cNvPr id="83" name="Google Shape;83;p21"/>
          <p:cNvSpPr/>
          <p:nvPr/>
        </p:nvSpPr>
        <p:spPr>
          <a:xfrm>
            <a:off x="0" y="0"/>
            <a:ext cx="4676400" cy="51435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 name="Google Shape;84;p21"/>
          <p:cNvSpPr/>
          <p:nvPr/>
        </p:nvSpPr>
        <p:spPr>
          <a:xfrm>
            <a:off x="0" y="346800"/>
            <a:ext cx="7264800" cy="4460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 name="Google Shape;85;p21"/>
          <p:cNvSpPr txBox="1">
            <a:spLocks noGrp="1"/>
          </p:cNvSpPr>
          <p:nvPr>
            <p:ph type="ctrTitle"/>
          </p:nvPr>
        </p:nvSpPr>
        <p:spPr>
          <a:xfrm>
            <a:off x="475200" y="1500813"/>
            <a:ext cx="5740200" cy="1853700"/>
          </a:xfrm>
          <a:prstGeom prst="rect">
            <a:avLst/>
          </a:prstGeom>
        </p:spPr>
        <p:txBody>
          <a:bodyPr spcFirstLastPara="1" wrap="square" lIns="0" tIns="0" rIns="0" bIns="100575" anchor="b" anchorCtr="0">
            <a:noAutofit/>
          </a:bodyPr>
          <a:lstStyle/>
          <a:p>
            <a:pPr marL="0" marR="0" lvl="0" indent="0" algn="l" rtl="0">
              <a:lnSpc>
                <a:spcPct val="80000"/>
              </a:lnSpc>
              <a:spcBef>
                <a:spcPts val="0"/>
              </a:spcBef>
              <a:spcAft>
                <a:spcPts val="0"/>
              </a:spcAft>
              <a:buNone/>
            </a:pPr>
            <a:r>
              <a:rPr lang="en" sz="4800">
                <a:latin typeface="Proxima Nova"/>
                <a:ea typeface="Proxima Nova"/>
                <a:cs typeface="Proxima Nova"/>
                <a:sym typeface="Proxima Nova"/>
              </a:rPr>
              <a:t>[Project Name]</a:t>
            </a:r>
            <a:endParaRPr sz="4800" dirty="0">
              <a:latin typeface="Proxima Nova"/>
              <a:ea typeface="Proxima Nova"/>
              <a:cs typeface="Proxima Nova"/>
              <a:sym typeface="Proxima Nova"/>
            </a:endParaRPr>
          </a:p>
        </p:txBody>
      </p:sp>
      <p:sp>
        <p:nvSpPr>
          <p:cNvPr id="86" name="Google Shape;86;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a:t>
            </a:fld>
            <a:endParaRPr dirty="0"/>
          </a:p>
        </p:txBody>
      </p:sp>
      <p:sp>
        <p:nvSpPr>
          <p:cNvPr id="87" name="Google Shape;87;p21"/>
          <p:cNvSpPr txBox="1">
            <a:spLocks noGrp="1"/>
          </p:cNvSpPr>
          <p:nvPr>
            <p:ph type="ctrTitle"/>
          </p:nvPr>
        </p:nvSpPr>
        <p:spPr>
          <a:xfrm>
            <a:off x="475200" y="855825"/>
            <a:ext cx="1890000" cy="250800"/>
          </a:xfrm>
          <a:prstGeom prst="rect">
            <a:avLst/>
          </a:prstGeom>
        </p:spPr>
        <p:txBody>
          <a:bodyPr spcFirstLastPara="1" wrap="square" lIns="0" tIns="0" rIns="0" bIns="0" anchor="ctr" anchorCtr="0">
            <a:noAutofit/>
          </a:bodyPr>
          <a:lstStyle/>
          <a:p>
            <a:pPr marL="0" marR="0" lvl="0" indent="0" algn="l" rtl="0">
              <a:lnSpc>
                <a:spcPct val="80000"/>
              </a:lnSpc>
              <a:spcBef>
                <a:spcPts val="0"/>
              </a:spcBef>
              <a:spcAft>
                <a:spcPts val="0"/>
              </a:spcAft>
              <a:buNone/>
            </a:pPr>
            <a:r>
              <a:rPr lang="en" sz="800" b="0">
                <a:solidFill>
                  <a:schemeClr val="dk2"/>
                </a:solidFill>
                <a:latin typeface="Proxima Nova Semibold"/>
                <a:ea typeface="Proxima Nova Semibold"/>
                <a:cs typeface="Proxima Nova Semibold"/>
                <a:sym typeface="Proxima Nova Semibold"/>
              </a:rPr>
              <a:t>WWW.JOIN.BUILD</a:t>
            </a:r>
            <a:endParaRPr sz="800" b="0" dirty="0">
              <a:solidFill>
                <a:schemeClr val="dk2"/>
              </a:solidFill>
              <a:latin typeface="Proxima Nova Semibold"/>
              <a:ea typeface="Proxima Nova Semibold"/>
              <a:cs typeface="Proxima Nova Semibold"/>
              <a:sym typeface="Proxima Nova Semibold"/>
            </a:endParaRPr>
          </a:p>
        </p:txBody>
      </p:sp>
      <p:sp>
        <p:nvSpPr>
          <p:cNvPr id="88" name="Google Shape;88;p21"/>
          <p:cNvSpPr/>
          <p:nvPr/>
        </p:nvSpPr>
        <p:spPr>
          <a:xfrm>
            <a:off x="475200" y="3505413"/>
            <a:ext cx="720000" cy="72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B83D04"/>
              </a:solidFill>
            </a:endParaRPr>
          </a:p>
        </p:txBody>
      </p:sp>
      <p:sp>
        <p:nvSpPr>
          <p:cNvPr id="89" name="Google Shape;89;p21"/>
          <p:cNvSpPr txBox="1">
            <a:spLocks noGrp="1"/>
          </p:cNvSpPr>
          <p:nvPr>
            <p:ph type="ctrTitle"/>
          </p:nvPr>
        </p:nvSpPr>
        <p:spPr>
          <a:xfrm>
            <a:off x="475200" y="4105675"/>
            <a:ext cx="4497900" cy="250800"/>
          </a:xfrm>
          <a:prstGeom prst="rect">
            <a:avLst/>
          </a:prstGeom>
        </p:spPr>
        <p:txBody>
          <a:bodyPr spcFirstLastPara="1" wrap="square" lIns="0" tIns="0" rIns="0" bIns="0" anchor="ctr" anchorCtr="0">
            <a:normAutofit/>
          </a:bodyPr>
          <a:lstStyle/>
          <a:p>
            <a:pPr marL="0" lvl="0" indent="0" algn="l" rtl="0">
              <a:lnSpc>
                <a:spcPct val="80000"/>
              </a:lnSpc>
              <a:spcBef>
                <a:spcPts val="0"/>
              </a:spcBef>
              <a:spcAft>
                <a:spcPts val="0"/>
              </a:spcAft>
              <a:buNone/>
            </a:pPr>
            <a:r>
              <a:rPr lang="en" sz="1400" b="0">
                <a:solidFill>
                  <a:schemeClr val="dk2"/>
                </a:solidFill>
                <a:latin typeface="Source Serif Pro SemiBold"/>
                <a:ea typeface="Source Serif Pro SemiBold"/>
                <a:cs typeface="Source Serif Pro SemiBold"/>
                <a:sym typeface="Source Serif Pro SemiBold"/>
              </a:rPr>
              <a:t>How we’re using Join</a:t>
            </a:r>
            <a:endParaRPr sz="1400" b="0" dirty="0">
              <a:solidFill>
                <a:schemeClr val="dk2"/>
              </a:solidFill>
              <a:latin typeface="Source Serif Pro SemiBold"/>
              <a:ea typeface="Source Serif Pro SemiBold"/>
              <a:cs typeface="Source Serif Pro SemiBold"/>
              <a:sym typeface="Source Serif Pro SemiBold"/>
            </a:endParaRPr>
          </a:p>
        </p:txBody>
      </p:sp>
      <p:pic>
        <p:nvPicPr>
          <p:cNvPr id="90" name="Google Shape;90;p21"/>
          <p:cNvPicPr preferRelativeResize="0"/>
          <p:nvPr/>
        </p:nvPicPr>
        <p:blipFill>
          <a:blip r:embed="rId4">
            <a:alphaModFix/>
          </a:blip>
          <a:stretch>
            <a:fillRect/>
          </a:stretch>
        </p:blipFill>
        <p:spPr>
          <a:xfrm>
            <a:off x="5887597" y="3609226"/>
            <a:ext cx="1153250" cy="118996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30"/>
          <p:cNvPicPr preferRelativeResize="0"/>
          <p:nvPr/>
        </p:nvPicPr>
        <p:blipFill rotWithShape="1">
          <a:blip r:embed="rId3">
            <a:alphaModFix/>
          </a:blip>
          <a:srcRect l="19122" r="28400"/>
          <a:stretch/>
        </p:blipFill>
        <p:spPr>
          <a:xfrm>
            <a:off x="4567575" y="0"/>
            <a:ext cx="4576426" cy="5143501"/>
          </a:xfrm>
          <a:prstGeom prst="rect">
            <a:avLst/>
          </a:prstGeom>
          <a:noFill/>
          <a:ln>
            <a:noFill/>
          </a:ln>
        </p:spPr>
      </p:pic>
      <p:sp>
        <p:nvSpPr>
          <p:cNvPr id="221" name="Google Shape;221;p30"/>
          <p:cNvSpPr/>
          <p:nvPr/>
        </p:nvSpPr>
        <p:spPr>
          <a:xfrm>
            <a:off x="0" y="0"/>
            <a:ext cx="5868000" cy="51435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 name="Google Shape;222;p30"/>
          <p:cNvSpPr/>
          <p:nvPr/>
        </p:nvSpPr>
        <p:spPr>
          <a:xfrm>
            <a:off x="475200" y="341700"/>
            <a:ext cx="8193600" cy="4460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lt1"/>
              </a:buClr>
              <a:buSzPts val="1100"/>
              <a:buFont typeface="Arial"/>
              <a:buNone/>
            </a:pPr>
            <a:endParaRPr sz="1600" dirty="0">
              <a:solidFill>
                <a:schemeClr val="dk2"/>
              </a:solidFill>
              <a:latin typeface="Proxima Nova"/>
              <a:ea typeface="Proxima Nova"/>
              <a:cs typeface="Proxima Nova"/>
              <a:sym typeface="Proxima Nova"/>
            </a:endParaRPr>
          </a:p>
        </p:txBody>
      </p:sp>
      <p:sp>
        <p:nvSpPr>
          <p:cNvPr id="223" name="Google Shape;223;p30"/>
          <p:cNvSpPr txBox="1">
            <a:spLocks noGrp="1"/>
          </p:cNvSpPr>
          <p:nvPr>
            <p:ph type="title"/>
          </p:nvPr>
        </p:nvSpPr>
        <p:spPr>
          <a:xfrm>
            <a:off x="948600" y="1272225"/>
            <a:ext cx="3008400" cy="507000"/>
          </a:xfrm>
          <a:prstGeom prst="rect">
            <a:avLst/>
          </a:prstGeom>
        </p:spPr>
        <p:txBody>
          <a:bodyPr spcFirstLastPara="1" wrap="square" lIns="0" tIns="0" rIns="0" bIns="0" anchor="t" anchorCtr="0">
            <a:noAutofit/>
          </a:bodyPr>
          <a:lstStyle/>
          <a:p>
            <a:pPr marL="0" marR="0" lvl="0" indent="0" algn="l" rtl="0">
              <a:lnSpc>
                <a:spcPct val="80000"/>
              </a:lnSpc>
              <a:spcBef>
                <a:spcPts val="0"/>
              </a:spcBef>
              <a:spcAft>
                <a:spcPts val="0"/>
              </a:spcAft>
              <a:buNone/>
            </a:pPr>
            <a:r>
              <a:rPr lang="en" sz="2400"/>
              <a:t>Anatomy of an Item</a:t>
            </a:r>
            <a:endParaRPr sz="2400" dirty="0">
              <a:latin typeface="Proxima Nova"/>
              <a:ea typeface="Proxima Nova"/>
              <a:cs typeface="Proxima Nova"/>
              <a:sym typeface="Proxima Nova"/>
            </a:endParaRPr>
          </a:p>
        </p:txBody>
      </p:sp>
      <p:sp>
        <p:nvSpPr>
          <p:cNvPr id="224" name="Google Shape;224;p30"/>
          <p:cNvSpPr txBox="1">
            <a:spLocks noGrp="1"/>
          </p:cNvSpPr>
          <p:nvPr>
            <p:ph type="ctrTitle" idx="4294967295"/>
          </p:nvPr>
        </p:nvSpPr>
        <p:spPr>
          <a:xfrm>
            <a:off x="968400" y="855825"/>
            <a:ext cx="1890000" cy="250800"/>
          </a:xfrm>
          <a:prstGeom prst="rect">
            <a:avLst/>
          </a:prstGeom>
        </p:spPr>
        <p:txBody>
          <a:bodyPr spcFirstLastPara="1" wrap="square" lIns="0" tIns="0" rIns="0" bIns="0" anchor="ctr" anchorCtr="0">
            <a:noAutofit/>
          </a:bodyPr>
          <a:lstStyle/>
          <a:p>
            <a:pPr marL="0" lvl="0" indent="0" algn="l" rtl="0">
              <a:lnSpc>
                <a:spcPct val="80000"/>
              </a:lnSpc>
              <a:spcBef>
                <a:spcPts val="0"/>
              </a:spcBef>
              <a:spcAft>
                <a:spcPts val="0"/>
              </a:spcAft>
              <a:buClr>
                <a:schemeClr val="lt1"/>
              </a:buClr>
              <a:buSzPts val="1100"/>
              <a:buFont typeface="Arial"/>
              <a:buNone/>
            </a:pPr>
            <a:r>
              <a:rPr lang="en" sz="800" b="0">
                <a:solidFill>
                  <a:schemeClr val="dk2"/>
                </a:solidFill>
                <a:latin typeface="Proxima Nova Semibold"/>
                <a:ea typeface="Proxima Nova Semibold"/>
                <a:cs typeface="Proxima Nova Semibold"/>
                <a:sym typeface="Proxima Nova Semibold"/>
              </a:rPr>
              <a:t>ITEM LIFECYCLE</a:t>
            </a:r>
            <a:endParaRPr sz="800" b="0" dirty="0">
              <a:solidFill>
                <a:schemeClr val="dk2"/>
              </a:solidFill>
              <a:latin typeface="Proxima Nova Semibold"/>
              <a:ea typeface="Proxima Nova Semibold"/>
              <a:cs typeface="Proxima Nova Semibold"/>
              <a:sym typeface="Proxima Nova Semibold"/>
            </a:endParaRPr>
          </a:p>
        </p:txBody>
      </p:sp>
      <p:sp>
        <p:nvSpPr>
          <p:cNvPr id="225" name="Google Shape;225;p30"/>
          <p:cNvSpPr/>
          <p:nvPr/>
        </p:nvSpPr>
        <p:spPr>
          <a:xfrm>
            <a:off x="948600" y="1797969"/>
            <a:ext cx="720000" cy="72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 name="Google Shape;226;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a:t>
            </a:fld>
            <a:endParaRPr dirty="0"/>
          </a:p>
        </p:txBody>
      </p:sp>
      <p:pic>
        <p:nvPicPr>
          <p:cNvPr id="227" name="Google Shape;227;p30"/>
          <p:cNvPicPr preferRelativeResize="0"/>
          <p:nvPr/>
        </p:nvPicPr>
        <p:blipFill>
          <a:blip r:embed="rId4">
            <a:alphaModFix/>
          </a:blip>
          <a:stretch>
            <a:fillRect/>
          </a:stretch>
        </p:blipFill>
        <p:spPr>
          <a:xfrm>
            <a:off x="150550" y="3020525"/>
            <a:ext cx="2053299" cy="2053299"/>
          </a:xfrm>
          <a:prstGeom prst="rect">
            <a:avLst/>
          </a:prstGeom>
          <a:noFill/>
          <a:ln>
            <a:noFill/>
          </a:ln>
        </p:spPr>
      </p:pic>
      <p:pic>
        <p:nvPicPr>
          <p:cNvPr id="228" name="Google Shape;228;p30"/>
          <p:cNvPicPr preferRelativeResize="0"/>
          <p:nvPr/>
        </p:nvPicPr>
        <p:blipFill>
          <a:blip r:embed="rId5">
            <a:alphaModFix/>
          </a:blip>
          <a:stretch>
            <a:fillRect/>
          </a:stretch>
        </p:blipFill>
        <p:spPr>
          <a:xfrm>
            <a:off x="5328787" y="462950"/>
            <a:ext cx="2937538" cy="4200275"/>
          </a:xfrm>
          <a:prstGeom prst="rect">
            <a:avLst/>
          </a:prstGeom>
          <a:noFill/>
          <a:ln w="9525" cap="flat" cmpd="sng">
            <a:solidFill>
              <a:schemeClr val="accent2"/>
            </a:solidFill>
            <a:prstDash val="solid"/>
            <a:round/>
            <a:headEnd type="none" w="sm" len="sm"/>
            <a:tailEnd type="none" w="sm" len="sm"/>
          </a:ln>
          <a:effectLst>
            <a:outerShdw blurRad="57150" dist="19050" dir="5400000" algn="bl" rotWithShape="0">
              <a:srgbClr val="000000">
                <a:alpha val="50000"/>
              </a:srgbClr>
            </a:outerShdw>
          </a:effectLst>
        </p:spPr>
      </p:pic>
      <p:sp>
        <p:nvSpPr>
          <p:cNvPr id="229" name="Google Shape;229;p30"/>
          <p:cNvSpPr/>
          <p:nvPr/>
        </p:nvSpPr>
        <p:spPr>
          <a:xfrm>
            <a:off x="5371575" y="612725"/>
            <a:ext cx="2842500" cy="659400"/>
          </a:xfrm>
          <a:prstGeom prst="rect">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0" name="Google Shape;230;p30"/>
          <p:cNvSpPr/>
          <p:nvPr/>
        </p:nvSpPr>
        <p:spPr>
          <a:xfrm>
            <a:off x="5371575" y="1272225"/>
            <a:ext cx="2842500" cy="1903800"/>
          </a:xfrm>
          <a:prstGeom prst="rect">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 name="Google Shape;231;p30"/>
          <p:cNvSpPr/>
          <p:nvPr/>
        </p:nvSpPr>
        <p:spPr>
          <a:xfrm>
            <a:off x="5371575" y="3176025"/>
            <a:ext cx="2842500" cy="347700"/>
          </a:xfrm>
          <a:prstGeom prst="rect">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 name="Google Shape;232;p30"/>
          <p:cNvSpPr/>
          <p:nvPr/>
        </p:nvSpPr>
        <p:spPr>
          <a:xfrm>
            <a:off x="5371575" y="3523725"/>
            <a:ext cx="2842500" cy="1085400"/>
          </a:xfrm>
          <a:prstGeom prst="rect">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233" name="Google Shape;233;p30"/>
          <p:cNvCxnSpPr>
            <a:stCxn id="229" idx="1"/>
          </p:cNvCxnSpPr>
          <p:nvPr/>
        </p:nvCxnSpPr>
        <p:spPr>
          <a:xfrm rot="10800000">
            <a:off x="4949475" y="942425"/>
            <a:ext cx="422100" cy="0"/>
          </a:xfrm>
          <a:prstGeom prst="straightConnector1">
            <a:avLst/>
          </a:prstGeom>
          <a:noFill/>
          <a:ln w="9525" cap="flat" cmpd="sng">
            <a:solidFill>
              <a:schemeClr val="accent6"/>
            </a:solidFill>
            <a:prstDash val="solid"/>
            <a:round/>
            <a:headEnd type="none" w="med" len="med"/>
            <a:tailEnd type="none" w="med" len="med"/>
          </a:ln>
        </p:spPr>
      </p:cxnSp>
      <p:cxnSp>
        <p:nvCxnSpPr>
          <p:cNvPr id="234" name="Google Shape;234;p30"/>
          <p:cNvCxnSpPr/>
          <p:nvPr/>
        </p:nvCxnSpPr>
        <p:spPr>
          <a:xfrm rot="10800000">
            <a:off x="4954950" y="2224125"/>
            <a:ext cx="422100" cy="0"/>
          </a:xfrm>
          <a:prstGeom prst="straightConnector1">
            <a:avLst/>
          </a:prstGeom>
          <a:noFill/>
          <a:ln w="9525" cap="flat" cmpd="sng">
            <a:solidFill>
              <a:schemeClr val="accent6"/>
            </a:solidFill>
            <a:prstDash val="solid"/>
            <a:round/>
            <a:headEnd type="none" w="med" len="med"/>
            <a:tailEnd type="none" w="med" len="med"/>
          </a:ln>
        </p:spPr>
      </p:cxnSp>
      <p:cxnSp>
        <p:nvCxnSpPr>
          <p:cNvPr id="235" name="Google Shape;235;p30"/>
          <p:cNvCxnSpPr/>
          <p:nvPr/>
        </p:nvCxnSpPr>
        <p:spPr>
          <a:xfrm rot="10800000">
            <a:off x="4954950" y="3349875"/>
            <a:ext cx="422100" cy="0"/>
          </a:xfrm>
          <a:prstGeom prst="straightConnector1">
            <a:avLst/>
          </a:prstGeom>
          <a:noFill/>
          <a:ln w="9525" cap="flat" cmpd="sng">
            <a:solidFill>
              <a:schemeClr val="accent6"/>
            </a:solidFill>
            <a:prstDash val="solid"/>
            <a:round/>
            <a:headEnd type="none" w="med" len="med"/>
            <a:tailEnd type="none" w="med" len="med"/>
          </a:ln>
        </p:spPr>
      </p:cxnSp>
      <p:cxnSp>
        <p:nvCxnSpPr>
          <p:cNvPr id="236" name="Google Shape;236;p30"/>
          <p:cNvCxnSpPr/>
          <p:nvPr/>
        </p:nvCxnSpPr>
        <p:spPr>
          <a:xfrm rot="10800000">
            <a:off x="4954950" y="4066425"/>
            <a:ext cx="422100" cy="0"/>
          </a:xfrm>
          <a:prstGeom prst="straightConnector1">
            <a:avLst/>
          </a:prstGeom>
          <a:noFill/>
          <a:ln w="9525" cap="flat" cmpd="sng">
            <a:solidFill>
              <a:schemeClr val="accent6"/>
            </a:solidFill>
            <a:prstDash val="solid"/>
            <a:round/>
            <a:headEnd type="none" w="med" len="med"/>
            <a:tailEnd type="none" w="med" len="med"/>
          </a:ln>
        </p:spPr>
      </p:cxnSp>
      <p:sp>
        <p:nvSpPr>
          <p:cNvPr id="237" name="Google Shape;237;p30"/>
          <p:cNvSpPr txBox="1"/>
          <p:nvPr/>
        </p:nvSpPr>
        <p:spPr>
          <a:xfrm>
            <a:off x="3957000" y="796175"/>
            <a:ext cx="992400" cy="292500"/>
          </a:xfrm>
          <a:prstGeom prst="rect">
            <a:avLst/>
          </a:prstGeom>
          <a:noFill/>
          <a:ln>
            <a:noFill/>
          </a:ln>
        </p:spPr>
        <p:txBody>
          <a:bodyPr spcFirstLastPara="1" wrap="square" lIns="91425" tIns="91425" rIns="36575" bIns="91425" anchor="t" anchorCtr="0">
            <a:spAutoFit/>
          </a:bodyPr>
          <a:lstStyle/>
          <a:p>
            <a:pPr marL="0" lvl="0" indent="0" algn="r" rtl="0">
              <a:spcBef>
                <a:spcPts val="0"/>
              </a:spcBef>
              <a:spcAft>
                <a:spcPts val="0"/>
              </a:spcAft>
              <a:buNone/>
            </a:pPr>
            <a:r>
              <a:rPr lang="en" sz="700">
                <a:solidFill>
                  <a:schemeClr val="accent6"/>
                </a:solidFill>
                <a:latin typeface="Public Sans"/>
                <a:ea typeface="Public Sans"/>
                <a:cs typeface="Public Sans"/>
                <a:sym typeface="Public Sans"/>
              </a:rPr>
              <a:t>Item metadata</a:t>
            </a:r>
            <a:endParaRPr sz="700" dirty="0">
              <a:solidFill>
                <a:schemeClr val="accent6"/>
              </a:solidFill>
              <a:latin typeface="Public Sans"/>
              <a:ea typeface="Public Sans"/>
              <a:cs typeface="Public Sans"/>
              <a:sym typeface="Public Sans"/>
            </a:endParaRPr>
          </a:p>
        </p:txBody>
      </p:sp>
      <p:sp>
        <p:nvSpPr>
          <p:cNvPr id="238" name="Google Shape;238;p30"/>
          <p:cNvSpPr txBox="1"/>
          <p:nvPr/>
        </p:nvSpPr>
        <p:spPr>
          <a:xfrm>
            <a:off x="3765600" y="2077875"/>
            <a:ext cx="1183800" cy="292500"/>
          </a:xfrm>
          <a:prstGeom prst="rect">
            <a:avLst/>
          </a:prstGeom>
          <a:noFill/>
          <a:ln>
            <a:noFill/>
          </a:ln>
        </p:spPr>
        <p:txBody>
          <a:bodyPr spcFirstLastPara="1" wrap="square" lIns="91425" tIns="91425" rIns="36575" bIns="91425" anchor="t" anchorCtr="0">
            <a:spAutoFit/>
          </a:bodyPr>
          <a:lstStyle/>
          <a:p>
            <a:pPr marL="0" lvl="0" indent="0" algn="r" rtl="0">
              <a:spcBef>
                <a:spcPts val="0"/>
              </a:spcBef>
              <a:spcAft>
                <a:spcPts val="0"/>
              </a:spcAft>
              <a:buNone/>
            </a:pPr>
            <a:r>
              <a:rPr lang="en" sz="700">
                <a:solidFill>
                  <a:schemeClr val="accent6"/>
                </a:solidFill>
                <a:latin typeface="Public Sans"/>
                <a:ea typeface="Public Sans"/>
                <a:cs typeface="Public Sans"/>
                <a:sym typeface="Public Sans"/>
              </a:rPr>
              <a:t>Cost information</a:t>
            </a:r>
            <a:endParaRPr sz="700" dirty="0">
              <a:solidFill>
                <a:schemeClr val="accent6"/>
              </a:solidFill>
              <a:latin typeface="Public Sans"/>
              <a:ea typeface="Public Sans"/>
              <a:cs typeface="Public Sans"/>
              <a:sym typeface="Public Sans"/>
            </a:endParaRPr>
          </a:p>
        </p:txBody>
      </p:sp>
      <p:sp>
        <p:nvSpPr>
          <p:cNvPr id="239" name="Google Shape;239;p30"/>
          <p:cNvSpPr txBox="1"/>
          <p:nvPr/>
        </p:nvSpPr>
        <p:spPr>
          <a:xfrm>
            <a:off x="3485725" y="3203625"/>
            <a:ext cx="1463700" cy="292500"/>
          </a:xfrm>
          <a:prstGeom prst="rect">
            <a:avLst/>
          </a:prstGeom>
          <a:noFill/>
          <a:ln>
            <a:noFill/>
          </a:ln>
        </p:spPr>
        <p:txBody>
          <a:bodyPr spcFirstLastPara="1" wrap="square" lIns="91425" tIns="91425" rIns="36575" bIns="91425" anchor="t" anchorCtr="0">
            <a:spAutoFit/>
          </a:bodyPr>
          <a:lstStyle/>
          <a:p>
            <a:pPr marL="0" lvl="0" indent="0" algn="r" rtl="0">
              <a:spcBef>
                <a:spcPts val="0"/>
              </a:spcBef>
              <a:spcAft>
                <a:spcPts val="0"/>
              </a:spcAft>
              <a:buNone/>
            </a:pPr>
            <a:r>
              <a:rPr lang="en" sz="700">
                <a:solidFill>
                  <a:schemeClr val="accent6"/>
                </a:solidFill>
                <a:latin typeface="Public Sans"/>
                <a:ea typeface="Public Sans"/>
                <a:cs typeface="Public Sans"/>
                <a:sym typeface="Public Sans"/>
              </a:rPr>
              <a:t>Supporting documentation</a:t>
            </a:r>
            <a:endParaRPr sz="700" dirty="0">
              <a:solidFill>
                <a:schemeClr val="accent6"/>
              </a:solidFill>
              <a:latin typeface="Public Sans"/>
              <a:ea typeface="Public Sans"/>
              <a:cs typeface="Public Sans"/>
              <a:sym typeface="Public Sans"/>
            </a:endParaRPr>
          </a:p>
        </p:txBody>
      </p:sp>
      <p:sp>
        <p:nvSpPr>
          <p:cNvPr id="240" name="Google Shape;240;p30"/>
          <p:cNvSpPr txBox="1"/>
          <p:nvPr/>
        </p:nvSpPr>
        <p:spPr>
          <a:xfrm>
            <a:off x="3649125" y="3920175"/>
            <a:ext cx="1300200" cy="292500"/>
          </a:xfrm>
          <a:prstGeom prst="rect">
            <a:avLst/>
          </a:prstGeom>
          <a:noFill/>
          <a:ln>
            <a:noFill/>
          </a:ln>
        </p:spPr>
        <p:txBody>
          <a:bodyPr spcFirstLastPara="1" wrap="square" lIns="91425" tIns="91425" rIns="36575" bIns="91425" anchor="t" anchorCtr="0">
            <a:spAutoFit/>
          </a:bodyPr>
          <a:lstStyle/>
          <a:p>
            <a:pPr marL="0" lvl="0" indent="0" algn="r" rtl="0">
              <a:spcBef>
                <a:spcPts val="0"/>
              </a:spcBef>
              <a:spcAft>
                <a:spcPts val="0"/>
              </a:spcAft>
              <a:buNone/>
            </a:pPr>
            <a:r>
              <a:rPr lang="en" sz="700">
                <a:solidFill>
                  <a:schemeClr val="accent6"/>
                </a:solidFill>
                <a:latin typeface="Public Sans"/>
                <a:ea typeface="Public Sans"/>
                <a:cs typeface="Public Sans"/>
                <a:sym typeface="Public Sans"/>
              </a:rPr>
              <a:t>Audit log and comments</a:t>
            </a:r>
            <a:endParaRPr sz="700" dirty="0">
              <a:solidFill>
                <a:schemeClr val="accent6"/>
              </a:solidFill>
              <a:latin typeface="Public Sans"/>
              <a:ea typeface="Public Sans"/>
              <a:cs typeface="Public Sans"/>
              <a:sym typeface="Public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1"/>
          <p:cNvSpPr/>
          <p:nvPr/>
        </p:nvSpPr>
        <p:spPr>
          <a:xfrm>
            <a:off x="0" y="0"/>
            <a:ext cx="9144000" cy="51435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46" name="Google Shape;246;p31"/>
          <p:cNvPicPr preferRelativeResize="0"/>
          <p:nvPr/>
        </p:nvPicPr>
        <p:blipFill rotWithShape="1">
          <a:blip r:embed="rId3">
            <a:alphaModFix/>
          </a:blip>
          <a:srcRect t="23160" b="34545"/>
          <a:stretch/>
        </p:blipFill>
        <p:spPr>
          <a:xfrm>
            <a:off x="0" y="0"/>
            <a:ext cx="9144000" cy="2272050"/>
          </a:xfrm>
          <a:prstGeom prst="rect">
            <a:avLst/>
          </a:prstGeom>
          <a:noFill/>
          <a:ln>
            <a:noFill/>
          </a:ln>
        </p:spPr>
      </p:pic>
      <p:sp>
        <p:nvSpPr>
          <p:cNvPr id="247" name="Google Shape;247;p31"/>
          <p:cNvSpPr/>
          <p:nvPr/>
        </p:nvSpPr>
        <p:spPr>
          <a:xfrm>
            <a:off x="475200" y="341700"/>
            <a:ext cx="8193600" cy="44601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248" name="Google Shape;248;p31"/>
          <p:cNvSpPr txBox="1">
            <a:spLocks noGrp="1"/>
          </p:cNvSpPr>
          <p:nvPr>
            <p:ph type="ctrTitle"/>
          </p:nvPr>
        </p:nvSpPr>
        <p:spPr>
          <a:xfrm>
            <a:off x="1177200" y="949525"/>
            <a:ext cx="6862500" cy="573600"/>
          </a:xfrm>
          <a:prstGeom prst="rect">
            <a:avLst/>
          </a:prstGeom>
        </p:spPr>
        <p:txBody>
          <a:bodyPr spcFirstLastPara="1" wrap="square" lIns="0" tIns="0" rIns="0" bIns="0" anchor="t" anchorCtr="0">
            <a:noAutofit/>
          </a:bodyPr>
          <a:lstStyle/>
          <a:p>
            <a:pPr marL="0" marR="0" lvl="0" indent="0" algn="ctr" rtl="0">
              <a:lnSpc>
                <a:spcPct val="80000"/>
              </a:lnSpc>
              <a:spcBef>
                <a:spcPts val="0"/>
              </a:spcBef>
              <a:spcAft>
                <a:spcPts val="0"/>
              </a:spcAft>
              <a:buNone/>
            </a:pPr>
            <a:r>
              <a:rPr lang="en" sz="2400">
                <a:latin typeface="Proxima Nova"/>
                <a:ea typeface="Proxima Nova"/>
                <a:cs typeface="Proxima Nova"/>
                <a:sym typeface="Proxima Nova"/>
              </a:rPr>
              <a:t>Working with Items in Join</a:t>
            </a:r>
            <a:endParaRPr sz="2400" dirty="0">
              <a:latin typeface="Proxima Nova"/>
              <a:ea typeface="Proxima Nova"/>
              <a:cs typeface="Proxima Nova"/>
              <a:sym typeface="Proxima Nova"/>
            </a:endParaRPr>
          </a:p>
        </p:txBody>
      </p:sp>
      <p:sp>
        <p:nvSpPr>
          <p:cNvPr id="249" name="Google Shape;249;p31"/>
          <p:cNvSpPr txBox="1">
            <a:spLocks noGrp="1"/>
          </p:cNvSpPr>
          <p:nvPr>
            <p:ph type="ctrTitle"/>
          </p:nvPr>
        </p:nvSpPr>
        <p:spPr>
          <a:xfrm>
            <a:off x="3627000" y="627225"/>
            <a:ext cx="1890000" cy="250800"/>
          </a:xfrm>
          <a:prstGeom prst="rect">
            <a:avLst/>
          </a:prstGeom>
        </p:spPr>
        <p:txBody>
          <a:bodyPr spcFirstLastPara="1" wrap="square" lIns="0" tIns="0" rIns="0" bIns="0" anchor="ctr" anchorCtr="0">
            <a:noAutofit/>
          </a:bodyPr>
          <a:lstStyle/>
          <a:p>
            <a:pPr marL="0" marR="0" lvl="0" indent="0" algn="ctr" rtl="0">
              <a:lnSpc>
                <a:spcPct val="80000"/>
              </a:lnSpc>
              <a:spcBef>
                <a:spcPts val="0"/>
              </a:spcBef>
              <a:spcAft>
                <a:spcPts val="0"/>
              </a:spcAft>
              <a:buNone/>
            </a:pPr>
            <a:r>
              <a:rPr lang="en" sz="800" b="0">
                <a:solidFill>
                  <a:schemeClr val="dk2"/>
                </a:solidFill>
                <a:latin typeface="Proxima Nova Semibold"/>
                <a:ea typeface="Proxima Nova Semibold"/>
                <a:cs typeface="Proxima Nova Semibold"/>
                <a:sym typeface="Proxima Nova Semibold"/>
              </a:rPr>
              <a:t>ITEM LIFECYCLE</a:t>
            </a:r>
            <a:endParaRPr sz="800" b="0" dirty="0">
              <a:solidFill>
                <a:schemeClr val="dk2"/>
              </a:solidFill>
              <a:latin typeface="Proxima Nova Semibold"/>
              <a:ea typeface="Proxima Nova Semibold"/>
              <a:cs typeface="Proxima Nova Semibold"/>
              <a:sym typeface="Proxima Nova Semibold"/>
            </a:endParaRPr>
          </a:p>
        </p:txBody>
      </p:sp>
      <p:sp>
        <p:nvSpPr>
          <p:cNvPr id="250" name="Google Shape;250;p31"/>
          <p:cNvSpPr/>
          <p:nvPr/>
        </p:nvSpPr>
        <p:spPr>
          <a:xfrm>
            <a:off x="4212000" y="1473233"/>
            <a:ext cx="720000" cy="72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dirty="0">
              <a:solidFill>
                <a:srgbClr val="B83D04"/>
              </a:solidFill>
            </a:endParaRPr>
          </a:p>
        </p:txBody>
      </p:sp>
      <p:sp>
        <p:nvSpPr>
          <p:cNvPr id="251" name="Google Shape;251;p31"/>
          <p:cNvSpPr/>
          <p:nvPr/>
        </p:nvSpPr>
        <p:spPr>
          <a:xfrm>
            <a:off x="778400" y="2077000"/>
            <a:ext cx="1827000" cy="358200"/>
          </a:xfrm>
          <a:prstGeom prst="rect">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   IDEA/CHANGE</a:t>
            </a:r>
            <a:endParaRPr sz="1200" b="1" dirty="0">
              <a:latin typeface="Proxima Nova"/>
              <a:ea typeface="Proxima Nova"/>
              <a:cs typeface="Proxima Nova"/>
              <a:sym typeface="Proxima Nova"/>
            </a:endParaRPr>
          </a:p>
        </p:txBody>
      </p:sp>
      <p:sp>
        <p:nvSpPr>
          <p:cNvPr id="252" name="Google Shape;252;p31"/>
          <p:cNvSpPr txBox="1"/>
          <p:nvPr/>
        </p:nvSpPr>
        <p:spPr>
          <a:xfrm>
            <a:off x="2786100" y="2652825"/>
            <a:ext cx="1516800" cy="1877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lt1"/>
              </a:buClr>
              <a:buSzPts val="1100"/>
              <a:buFont typeface="Arial"/>
              <a:buNone/>
            </a:pPr>
            <a:r>
              <a:rPr lang="en" sz="1100">
                <a:solidFill>
                  <a:schemeClr val="lt1"/>
                </a:solidFill>
                <a:latin typeface="Proxima Nova"/>
                <a:ea typeface="Proxima Nova"/>
                <a:cs typeface="Proxima Nova"/>
                <a:sym typeface="Proxima Nova"/>
              </a:rPr>
              <a:t>Pending</a:t>
            </a:r>
            <a:endParaRPr sz="1100" dirty="0">
              <a:solidFill>
                <a:schemeClr val="lt1"/>
              </a:solidFill>
              <a:latin typeface="Proxima Nova"/>
              <a:ea typeface="Proxima Nova"/>
              <a:cs typeface="Proxima Nova"/>
              <a:sym typeface="Proxima Nova"/>
            </a:endParaRPr>
          </a:p>
          <a:p>
            <a:pPr marL="0" lvl="0" indent="0" algn="l" rtl="0">
              <a:spcBef>
                <a:spcPts val="0"/>
              </a:spcBef>
              <a:spcAft>
                <a:spcPts val="0"/>
              </a:spcAft>
              <a:buClr>
                <a:schemeClr val="lt1"/>
              </a:buClr>
              <a:buSzPts val="1100"/>
              <a:buFont typeface="Arial"/>
              <a:buNone/>
            </a:pPr>
            <a:endParaRPr sz="1100" dirty="0">
              <a:solidFill>
                <a:schemeClr val="lt1"/>
              </a:solidFill>
              <a:latin typeface="Proxima Nova"/>
              <a:ea typeface="Proxima Nova"/>
              <a:cs typeface="Proxima Nova"/>
              <a:sym typeface="Proxima Nova"/>
            </a:endParaRPr>
          </a:p>
          <a:p>
            <a:pPr marL="0" lvl="0" indent="0" algn="l" rtl="0">
              <a:spcBef>
                <a:spcPts val="0"/>
              </a:spcBef>
              <a:spcAft>
                <a:spcPts val="0"/>
              </a:spcAft>
              <a:buClr>
                <a:schemeClr val="lt1"/>
              </a:buClr>
              <a:buSzPts val="1100"/>
              <a:buFont typeface="Arial"/>
              <a:buNone/>
            </a:pPr>
            <a:endParaRPr sz="1100" dirty="0">
              <a:solidFill>
                <a:schemeClr val="lt1"/>
              </a:solidFill>
              <a:latin typeface="Proxima Nova"/>
              <a:ea typeface="Proxima Nova"/>
              <a:cs typeface="Proxima Nova"/>
              <a:sym typeface="Proxima Nova"/>
            </a:endParaRPr>
          </a:p>
          <a:p>
            <a:pPr marL="0" lvl="0" indent="0" algn="l" rtl="0">
              <a:spcBef>
                <a:spcPts val="0"/>
              </a:spcBef>
              <a:spcAft>
                <a:spcPts val="0"/>
              </a:spcAft>
              <a:buClr>
                <a:schemeClr val="lt1"/>
              </a:buClr>
              <a:buSzPts val="1100"/>
              <a:buFont typeface="Arial"/>
              <a:buNone/>
            </a:pPr>
            <a:r>
              <a:rPr lang="en" sz="1100">
                <a:solidFill>
                  <a:schemeClr val="lt1"/>
                </a:solidFill>
                <a:latin typeface="Proxima Nova"/>
                <a:ea typeface="Proxima Nova"/>
                <a:cs typeface="Proxima Nova"/>
                <a:sym typeface="Proxima Nova"/>
              </a:rPr>
              <a:t>[Responsible Party]</a:t>
            </a:r>
            <a:endParaRPr sz="1100" dirty="0">
              <a:solidFill>
                <a:schemeClr val="lt1"/>
              </a:solidFill>
              <a:latin typeface="Proxima Nova"/>
              <a:ea typeface="Proxima Nova"/>
              <a:cs typeface="Proxima Nova"/>
              <a:sym typeface="Proxima Nova"/>
            </a:endParaRPr>
          </a:p>
          <a:p>
            <a:pPr marL="0" lvl="0" indent="0" algn="l" rtl="0">
              <a:spcBef>
                <a:spcPts val="0"/>
              </a:spcBef>
              <a:spcAft>
                <a:spcPts val="0"/>
              </a:spcAft>
              <a:buClr>
                <a:schemeClr val="lt1"/>
              </a:buClr>
              <a:buSzPts val="1100"/>
              <a:buFont typeface="Arial"/>
              <a:buNone/>
            </a:pPr>
            <a:endParaRPr sz="1100" dirty="0">
              <a:solidFill>
                <a:schemeClr val="lt1"/>
              </a:solidFill>
              <a:latin typeface="Proxima Nova"/>
              <a:ea typeface="Proxima Nova"/>
              <a:cs typeface="Proxima Nova"/>
              <a:sym typeface="Proxima Nova"/>
            </a:endParaRPr>
          </a:p>
          <a:p>
            <a:pPr marL="0" lvl="0" indent="0" algn="l" rtl="0">
              <a:spcBef>
                <a:spcPts val="0"/>
              </a:spcBef>
              <a:spcAft>
                <a:spcPts val="0"/>
              </a:spcAft>
              <a:buClr>
                <a:schemeClr val="lt1"/>
              </a:buClr>
              <a:buSzPts val="1100"/>
              <a:buFont typeface="Arial"/>
              <a:buNone/>
            </a:pPr>
            <a:endParaRPr sz="1100" dirty="0">
              <a:solidFill>
                <a:schemeClr val="lt1"/>
              </a:solidFill>
              <a:latin typeface="Proxima Nova"/>
              <a:ea typeface="Proxima Nova"/>
              <a:cs typeface="Proxima Nova"/>
              <a:sym typeface="Proxima Nova"/>
            </a:endParaRPr>
          </a:p>
          <a:p>
            <a:pPr marL="0" lvl="0" indent="0" algn="l" rtl="0">
              <a:spcBef>
                <a:spcPts val="0"/>
              </a:spcBef>
              <a:spcAft>
                <a:spcPts val="0"/>
              </a:spcAft>
              <a:buClr>
                <a:schemeClr val="lt1"/>
              </a:buClr>
              <a:buSzPts val="1100"/>
              <a:buFont typeface="Arial"/>
              <a:buNone/>
            </a:pPr>
            <a:r>
              <a:rPr lang="en" sz="1100">
                <a:solidFill>
                  <a:schemeClr val="lt1"/>
                </a:solidFill>
                <a:latin typeface="Proxima Nova"/>
                <a:ea typeface="Proxima Nova"/>
                <a:cs typeface="Proxima Nova"/>
                <a:sym typeface="Proxima Nova"/>
              </a:rPr>
              <a:t>Add detailed cost information and relevant models, drawings or specs</a:t>
            </a:r>
            <a:endParaRPr sz="1100" dirty="0">
              <a:solidFill>
                <a:schemeClr val="lt1"/>
              </a:solidFill>
              <a:latin typeface="Proxima Nova"/>
              <a:ea typeface="Proxima Nova"/>
              <a:cs typeface="Proxima Nova"/>
              <a:sym typeface="Proxima Nova"/>
            </a:endParaRPr>
          </a:p>
        </p:txBody>
      </p:sp>
      <p:sp>
        <p:nvSpPr>
          <p:cNvPr id="253" name="Google Shape;253;p31"/>
          <p:cNvSpPr txBox="1"/>
          <p:nvPr/>
        </p:nvSpPr>
        <p:spPr>
          <a:xfrm>
            <a:off x="4864300" y="2652825"/>
            <a:ext cx="1861500" cy="1877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lt1"/>
              </a:buClr>
              <a:buSzPts val="1100"/>
              <a:buFont typeface="Arial"/>
              <a:buNone/>
            </a:pPr>
            <a:r>
              <a:rPr lang="en" sz="1100">
                <a:solidFill>
                  <a:schemeClr val="lt1"/>
                </a:solidFill>
                <a:latin typeface="Proxima Nova"/>
                <a:ea typeface="Proxima Nova"/>
                <a:cs typeface="Proxima Nova"/>
                <a:sym typeface="Proxima Nova"/>
              </a:rPr>
              <a:t>Accepted/Rejected</a:t>
            </a:r>
            <a:endParaRPr sz="1100" dirty="0">
              <a:solidFill>
                <a:schemeClr val="lt1"/>
              </a:solidFill>
              <a:latin typeface="Proxima Nova"/>
              <a:ea typeface="Proxima Nova"/>
              <a:cs typeface="Proxima Nova"/>
              <a:sym typeface="Proxima Nova"/>
            </a:endParaRPr>
          </a:p>
          <a:p>
            <a:pPr marL="0" lvl="0" indent="0" algn="l" rtl="0">
              <a:spcBef>
                <a:spcPts val="0"/>
              </a:spcBef>
              <a:spcAft>
                <a:spcPts val="0"/>
              </a:spcAft>
              <a:buClr>
                <a:schemeClr val="lt1"/>
              </a:buClr>
              <a:buSzPts val="1100"/>
              <a:buFont typeface="Arial"/>
              <a:buNone/>
            </a:pPr>
            <a:endParaRPr sz="1100" dirty="0">
              <a:solidFill>
                <a:schemeClr val="lt1"/>
              </a:solidFill>
              <a:latin typeface="Proxima Nova"/>
              <a:ea typeface="Proxima Nova"/>
              <a:cs typeface="Proxima Nova"/>
              <a:sym typeface="Proxima Nova"/>
            </a:endParaRPr>
          </a:p>
          <a:p>
            <a:pPr marL="0" lvl="0" indent="0" algn="l" rtl="0">
              <a:spcBef>
                <a:spcPts val="0"/>
              </a:spcBef>
              <a:spcAft>
                <a:spcPts val="0"/>
              </a:spcAft>
              <a:buClr>
                <a:schemeClr val="lt1"/>
              </a:buClr>
              <a:buSzPts val="1100"/>
              <a:buFont typeface="Arial"/>
              <a:buNone/>
            </a:pPr>
            <a:endParaRPr sz="1100" dirty="0">
              <a:solidFill>
                <a:schemeClr val="lt1"/>
              </a:solidFill>
              <a:latin typeface="Proxima Nova"/>
              <a:ea typeface="Proxima Nova"/>
              <a:cs typeface="Proxima Nova"/>
              <a:sym typeface="Proxima Nova"/>
            </a:endParaRPr>
          </a:p>
          <a:p>
            <a:pPr marL="0" lvl="0" indent="0" algn="l" rtl="0">
              <a:spcBef>
                <a:spcPts val="0"/>
              </a:spcBef>
              <a:spcAft>
                <a:spcPts val="0"/>
              </a:spcAft>
              <a:buClr>
                <a:schemeClr val="lt1"/>
              </a:buClr>
              <a:buSzPts val="1100"/>
              <a:buFont typeface="Arial"/>
              <a:buNone/>
            </a:pPr>
            <a:r>
              <a:rPr lang="en" sz="1100">
                <a:solidFill>
                  <a:schemeClr val="lt1"/>
                </a:solidFill>
                <a:latin typeface="Proxima Nova"/>
                <a:ea typeface="Proxima Nova"/>
                <a:cs typeface="Proxima Nova"/>
                <a:sym typeface="Proxima Nova"/>
              </a:rPr>
              <a:t>[Responsible Party]</a:t>
            </a:r>
            <a:endParaRPr sz="1100" dirty="0">
              <a:solidFill>
                <a:schemeClr val="lt1"/>
              </a:solidFill>
              <a:latin typeface="Proxima Nova"/>
              <a:ea typeface="Proxima Nova"/>
              <a:cs typeface="Proxima Nova"/>
              <a:sym typeface="Proxima Nova"/>
            </a:endParaRPr>
          </a:p>
          <a:p>
            <a:pPr marL="0" lvl="0" indent="0" algn="l" rtl="0">
              <a:spcBef>
                <a:spcPts val="0"/>
              </a:spcBef>
              <a:spcAft>
                <a:spcPts val="0"/>
              </a:spcAft>
              <a:buClr>
                <a:schemeClr val="lt1"/>
              </a:buClr>
              <a:buSzPts val="1100"/>
              <a:buFont typeface="Arial"/>
              <a:buNone/>
            </a:pPr>
            <a:endParaRPr sz="1100" dirty="0">
              <a:solidFill>
                <a:schemeClr val="lt1"/>
              </a:solidFill>
              <a:latin typeface="Proxima Nova"/>
              <a:ea typeface="Proxima Nova"/>
              <a:cs typeface="Proxima Nova"/>
              <a:sym typeface="Proxima Nova"/>
            </a:endParaRPr>
          </a:p>
          <a:p>
            <a:pPr marL="0" lvl="0" indent="0" algn="l" rtl="0">
              <a:spcBef>
                <a:spcPts val="0"/>
              </a:spcBef>
              <a:spcAft>
                <a:spcPts val="0"/>
              </a:spcAft>
              <a:buClr>
                <a:schemeClr val="lt1"/>
              </a:buClr>
              <a:buSzPts val="1100"/>
              <a:buFont typeface="Arial"/>
              <a:buNone/>
            </a:pPr>
            <a:endParaRPr sz="1100" dirty="0">
              <a:solidFill>
                <a:schemeClr val="lt1"/>
              </a:solidFill>
              <a:latin typeface="Proxima Nova"/>
              <a:ea typeface="Proxima Nova"/>
              <a:cs typeface="Proxima Nova"/>
              <a:sym typeface="Proxima Nova"/>
            </a:endParaRPr>
          </a:p>
          <a:p>
            <a:pPr marL="0" lvl="0" indent="0" algn="l" rtl="0">
              <a:spcBef>
                <a:spcPts val="0"/>
              </a:spcBef>
              <a:spcAft>
                <a:spcPts val="0"/>
              </a:spcAft>
              <a:buNone/>
            </a:pPr>
            <a:r>
              <a:rPr lang="en" sz="1100">
                <a:solidFill>
                  <a:schemeClr val="lt1"/>
                </a:solidFill>
                <a:latin typeface="Proxima Nova"/>
                <a:ea typeface="Proxima Nova"/>
                <a:cs typeface="Proxima Nova"/>
                <a:sym typeface="Proxima Nova"/>
              </a:rPr>
              <a:t>Decision is made and meeting added, relevant info about decision added to comments</a:t>
            </a:r>
            <a:endParaRPr sz="1000" dirty="0">
              <a:solidFill>
                <a:schemeClr val="lt1"/>
              </a:solidFill>
              <a:latin typeface="Proxima Nova"/>
              <a:ea typeface="Proxima Nova"/>
              <a:cs typeface="Proxima Nova"/>
              <a:sym typeface="Proxima Nova"/>
            </a:endParaRPr>
          </a:p>
        </p:txBody>
      </p:sp>
      <p:sp>
        <p:nvSpPr>
          <p:cNvPr id="254" name="Google Shape;254;p31"/>
          <p:cNvSpPr/>
          <p:nvPr/>
        </p:nvSpPr>
        <p:spPr>
          <a:xfrm>
            <a:off x="6761375" y="1931925"/>
            <a:ext cx="2115900" cy="683700"/>
          </a:xfrm>
          <a:prstGeom prst="rightArrow">
            <a:avLst>
              <a:gd name="adj1" fmla="val 50000"/>
              <a:gd name="adj2" fmla="val 50000"/>
            </a:avLst>
          </a:prstGeom>
          <a:solidFill>
            <a:srgbClr val="6AA84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1200" b="1">
                <a:latin typeface="Proxima Nova"/>
                <a:ea typeface="Proxima Nova"/>
                <a:cs typeface="Proxima Nova"/>
                <a:sym typeface="Proxima Nova"/>
              </a:rPr>
              <a:t>     REVISED</a:t>
            </a:r>
            <a:endParaRPr sz="1200" b="1" dirty="0">
              <a:latin typeface="Proxima Nova"/>
              <a:ea typeface="Proxima Nova"/>
              <a:cs typeface="Proxima Nova"/>
              <a:sym typeface="Proxima Nova"/>
            </a:endParaRPr>
          </a:p>
        </p:txBody>
      </p:sp>
      <p:sp>
        <p:nvSpPr>
          <p:cNvPr id="255" name="Google Shape;255;p31"/>
          <p:cNvSpPr/>
          <p:nvPr/>
        </p:nvSpPr>
        <p:spPr>
          <a:xfrm>
            <a:off x="2664300" y="2104425"/>
            <a:ext cx="2267700" cy="338700"/>
          </a:xfrm>
          <a:prstGeom prst="homePlate">
            <a:avLst>
              <a:gd name="adj" fmla="val 50000"/>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   COST</a:t>
            </a:r>
            <a:endParaRPr sz="1200" b="1" dirty="0">
              <a:latin typeface="Proxima Nova"/>
              <a:ea typeface="Proxima Nova"/>
              <a:cs typeface="Proxima Nova"/>
              <a:sym typeface="Proxima Nova"/>
            </a:endParaRPr>
          </a:p>
        </p:txBody>
      </p:sp>
      <p:sp>
        <p:nvSpPr>
          <p:cNvPr id="256" name="Google Shape;256;p31"/>
          <p:cNvSpPr/>
          <p:nvPr/>
        </p:nvSpPr>
        <p:spPr>
          <a:xfrm>
            <a:off x="4726350" y="2103825"/>
            <a:ext cx="2036700" cy="339900"/>
          </a:xfrm>
          <a:prstGeom prst="chevron">
            <a:avLst>
              <a:gd name="adj" fmla="val 50000"/>
            </a:avLst>
          </a:prstGeom>
          <a:solidFill>
            <a:srgbClr val="6AA84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latin typeface="Proxima Nova"/>
                <a:ea typeface="Proxima Nova"/>
                <a:cs typeface="Proxima Nova"/>
                <a:sym typeface="Proxima Nova"/>
              </a:rPr>
              <a:t>DECISION</a:t>
            </a:r>
            <a:endParaRPr sz="1200" b="1" dirty="0">
              <a:latin typeface="Proxima Nova"/>
              <a:ea typeface="Proxima Nova"/>
              <a:cs typeface="Proxima Nova"/>
              <a:sym typeface="Proxima Nova"/>
            </a:endParaRPr>
          </a:p>
        </p:txBody>
      </p:sp>
      <p:sp>
        <p:nvSpPr>
          <p:cNvPr id="257" name="Google Shape;257;p31"/>
          <p:cNvSpPr/>
          <p:nvPr/>
        </p:nvSpPr>
        <p:spPr>
          <a:xfrm>
            <a:off x="2195428" y="1957650"/>
            <a:ext cx="640200" cy="618600"/>
          </a:xfrm>
          <a:prstGeom prst="flowChartConnector">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000" b="1" dirty="0">
              <a:latin typeface="Proxima Nova"/>
              <a:ea typeface="Proxima Nova"/>
              <a:cs typeface="Proxima Nova"/>
              <a:sym typeface="Proxima Nova"/>
            </a:endParaRPr>
          </a:p>
        </p:txBody>
      </p:sp>
      <p:sp>
        <p:nvSpPr>
          <p:cNvPr id="258" name="Google Shape;258;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a:t>
            </a:fld>
            <a:endParaRPr dirty="0"/>
          </a:p>
        </p:txBody>
      </p:sp>
      <p:sp>
        <p:nvSpPr>
          <p:cNvPr id="259" name="Google Shape;259;p31"/>
          <p:cNvSpPr txBox="1"/>
          <p:nvPr/>
        </p:nvSpPr>
        <p:spPr>
          <a:xfrm>
            <a:off x="863125" y="2652825"/>
            <a:ext cx="1428000" cy="1708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lt1"/>
                </a:solidFill>
                <a:latin typeface="Proxima Nova"/>
                <a:ea typeface="Proxima Nova"/>
                <a:cs typeface="Proxima Nova"/>
                <a:sym typeface="Proxima Nova"/>
              </a:rPr>
              <a:t>Pending</a:t>
            </a:r>
            <a:endParaRPr sz="1100" dirty="0">
              <a:solidFill>
                <a:schemeClr val="lt1"/>
              </a:solidFill>
              <a:latin typeface="Proxima Nova"/>
              <a:ea typeface="Proxima Nova"/>
              <a:cs typeface="Proxima Nova"/>
              <a:sym typeface="Proxima Nova"/>
            </a:endParaRPr>
          </a:p>
          <a:p>
            <a:pPr marL="0" lvl="0" indent="0" algn="l" rtl="0">
              <a:spcBef>
                <a:spcPts val="0"/>
              </a:spcBef>
              <a:spcAft>
                <a:spcPts val="0"/>
              </a:spcAft>
              <a:buNone/>
            </a:pPr>
            <a:endParaRPr sz="1100" dirty="0">
              <a:solidFill>
                <a:schemeClr val="lt1"/>
              </a:solidFill>
              <a:latin typeface="Proxima Nova"/>
              <a:ea typeface="Proxima Nova"/>
              <a:cs typeface="Proxima Nova"/>
              <a:sym typeface="Proxima Nova"/>
            </a:endParaRPr>
          </a:p>
          <a:p>
            <a:pPr marL="0" lvl="0" indent="0" algn="l" rtl="0">
              <a:spcBef>
                <a:spcPts val="0"/>
              </a:spcBef>
              <a:spcAft>
                <a:spcPts val="0"/>
              </a:spcAft>
              <a:buNone/>
            </a:pPr>
            <a:endParaRPr sz="1100" dirty="0">
              <a:solidFill>
                <a:schemeClr val="lt1"/>
              </a:solidFill>
              <a:latin typeface="Proxima Nova"/>
              <a:ea typeface="Proxima Nova"/>
              <a:cs typeface="Proxima Nova"/>
              <a:sym typeface="Proxima Nova"/>
            </a:endParaRPr>
          </a:p>
          <a:p>
            <a:pPr marL="0" lvl="0" indent="0" algn="l" rtl="0">
              <a:spcBef>
                <a:spcPts val="0"/>
              </a:spcBef>
              <a:spcAft>
                <a:spcPts val="0"/>
              </a:spcAft>
              <a:buNone/>
            </a:pPr>
            <a:r>
              <a:rPr lang="en" sz="1100">
                <a:solidFill>
                  <a:schemeClr val="lt1"/>
                </a:solidFill>
                <a:latin typeface="Proxima Nova"/>
                <a:ea typeface="Proxima Nova"/>
                <a:cs typeface="Proxima Nova"/>
                <a:sym typeface="Proxima Nova"/>
              </a:rPr>
              <a:t>[Responsible Party]</a:t>
            </a:r>
            <a:endParaRPr sz="1100" dirty="0">
              <a:solidFill>
                <a:schemeClr val="lt1"/>
              </a:solidFill>
              <a:latin typeface="Proxima Nova"/>
              <a:ea typeface="Proxima Nova"/>
              <a:cs typeface="Proxima Nova"/>
              <a:sym typeface="Proxima Nova"/>
            </a:endParaRPr>
          </a:p>
          <a:p>
            <a:pPr marL="0" lvl="0" indent="0" algn="l" rtl="0">
              <a:spcBef>
                <a:spcPts val="0"/>
              </a:spcBef>
              <a:spcAft>
                <a:spcPts val="0"/>
              </a:spcAft>
              <a:buNone/>
            </a:pPr>
            <a:endParaRPr sz="1100" dirty="0">
              <a:solidFill>
                <a:schemeClr val="lt1"/>
              </a:solidFill>
              <a:latin typeface="Proxima Nova"/>
              <a:ea typeface="Proxima Nova"/>
              <a:cs typeface="Proxima Nova"/>
              <a:sym typeface="Proxima Nova"/>
            </a:endParaRPr>
          </a:p>
          <a:p>
            <a:pPr marL="0" lvl="0" indent="0" algn="l" rtl="0">
              <a:spcBef>
                <a:spcPts val="0"/>
              </a:spcBef>
              <a:spcAft>
                <a:spcPts val="0"/>
              </a:spcAft>
              <a:buNone/>
            </a:pPr>
            <a:endParaRPr sz="1100" dirty="0">
              <a:solidFill>
                <a:schemeClr val="lt1"/>
              </a:solidFill>
              <a:latin typeface="Proxima Nova"/>
              <a:ea typeface="Proxima Nova"/>
              <a:cs typeface="Proxima Nova"/>
              <a:sym typeface="Proxima Nova"/>
            </a:endParaRPr>
          </a:p>
          <a:p>
            <a:pPr marL="0" lvl="0" indent="0" algn="l" rtl="0">
              <a:spcBef>
                <a:spcPts val="0"/>
              </a:spcBef>
              <a:spcAft>
                <a:spcPts val="0"/>
              </a:spcAft>
              <a:buNone/>
            </a:pPr>
            <a:r>
              <a:rPr lang="en" sz="1100">
                <a:solidFill>
                  <a:schemeClr val="lt1"/>
                </a:solidFill>
                <a:latin typeface="Proxima Nova"/>
                <a:ea typeface="Proxima Nova"/>
                <a:cs typeface="Proxima Nova"/>
                <a:sym typeface="Proxima Nova"/>
              </a:rPr>
              <a:t>Creates Item and adds basic info and assigns ownership</a:t>
            </a:r>
            <a:endParaRPr sz="900" dirty="0">
              <a:solidFill>
                <a:schemeClr val="lt1"/>
              </a:solidFill>
              <a:latin typeface="Proxima Nova"/>
              <a:ea typeface="Proxima Nova"/>
              <a:cs typeface="Proxima Nova"/>
              <a:sym typeface="Proxima Nova"/>
            </a:endParaRPr>
          </a:p>
        </p:txBody>
      </p:sp>
      <p:sp>
        <p:nvSpPr>
          <p:cNvPr id="260" name="Google Shape;260;p31"/>
          <p:cNvSpPr/>
          <p:nvPr/>
        </p:nvSpPr>
        <p:spPr>
          <a:xfrm>
            <a:off x="4251901" y="1964475"/>
            <a:ext cx="640200" cy="618600"/>
          </a:xfrm>
          <a:prstGeom prst="flowChartConnector">
            <a:avLst/>
          </a:prstGeom>
          <a:solidFill>
            <a:srgbClr val="6AA84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000" b="1" dirty="0">
              <a:latin typeface="Proxima Nova"/>
              <a:ea typeface="Proxima Nova"/>
              <a:cs typeface="Proxima Nova"/>
              <a:sym typeface="Proxima Nova"/>
            </a:endParaRPr>
          </a:p>
        </p:txBody>
      </p:sp>
      <p:sp>
        <p:nvSpPr>
          <p:cNvPr id="261" name="Google Shape;261;p31"/>
          <p:cNvSpPr/>
          <p:nvPr/>
        </p:nvSpPr>
        <p:spPr>
          <a:xfrm>
            <a:off x="6308375" y="1946800"/>
            <a:ext cx="640200" cy="618600"/>
          </a:xfrm>
          <a:prstGeom prst="flowChartConnector">
            <a:avLst/>
          </a:prstGeom>
          <a:solidFill>
            <a:srgbClr val="6AA84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000" b="1" dirty="0">
              <a:latin typeface="Proxima Nova"/>
              <a:ea typeface="Proxima Nova"/>
              <a:cs typeface="Proxima Nova"/>
              <a:sym typeface="Proxima Nova"/>
            </a:endParaRPr>
          </a:p>
        </p:txBody>
      </p:sp>
      <p:sp>
        <p:nvSpPr>
          <p:cNvPr id="262" name="Google Shape;262;p31"/>
          <p:cNvSpPr/>
          <p:nvPr/>
        </p:nvSpPr>
        <p:spPr>
          <a:xfrm>
            <a:off x="295354" y="1957650"/>
            <a:ext cx="640200" cy="618600"/>
          </a:xfrm>
          <a:prstGeom prst="flowChartConnector">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000" b="1" dirty="0">
              <a:latin typeface="Proxima Nova"/>
              <a:ea typeface="Proxima Nova"/>
              <a:cs typeface="Proxima Nova"/>
              <a:sym typeface="Proxima Nova"/>
            </a:endParaRPr>
          </a:p>
        </p:txBody>
      </p:sp>
      <p:pic>
        <p:nvPicPr>
          <p:cNvPr id="263" name="Google Shape;263;p31"/>
          <p:cNvPicPr preferRelativeResize="0"/>
          <p:nvPr/>
        </p:nvPicPr>
        <p:blipFill>
          <a:blip r:embed="rId4">
            <a:alphaModFix/>
          </a:blip>
          <a:stretch>
            <a:fillRect/>
          </a:stretch>
        </p:blipFill>
        <p:spPr>
          <a:xfrm>
            <a:off x="513613" y="2087850"/>
            <a:ext cx="203674" cy="358200"/>
          </a:xfrm>
          <a:prstGeom prst="rect">
            <a:avLst/>
          </a:prstGeom>
          <a:noFill/>
          <a:ln>
            <a:noFill/>
          </a:ln>
        </p:spPr>
      </p:pic>
      <p:pic>
        <p:nvPicPr>
          <p:cNvPr id="264" name="Google Shape;264;p31"/>
          <p:cNvPicPr preferRelativeResize="0"/>
          <p:nvPr/>
        </p:nvPicPr>
        <p:blipFill>
          <a:blip r:embed="rId5">
            <a:alphaModFix/>
          </a:blip>
          <a:stretch>
            <a:fillRect/>
          </a:stretch>
        </p:blipFill>
        <p:spPr>
          <a:xfrm>
            <a:off x="2413696" y="2087982"/>
            <a:ext cx="203650" cy="357930"/>
          </a:xfrm>
          <a:prstGeom prst="rect">
            <a:avLst/>
          </a:prstGeom>
          <a:noFill/>
          <a:ln>
            <a:noFill/>
          </a:ln>
        </p:spPr>
      </p:pic>
      <p:sp>
        <p:nvSpPr>
          <p:cNvPr id="265" name="Google Shape;265;p31"/>
          <p:cNvSpPr txBox="1"/>
          <p:nvPr/>
        </p:nvSpPr>
        <p:spPr>
          <a:xfrm>
            <a:off x="6862650" y="2652825"/>
            <a:ext cx="1680000" cy="221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lt1"/>
              </a:buClr>
              <a:buSzPts val="1100"/>
              <a:buFont typeface="Arial"/>
              <a:buNone/>
            </a:pPr>
            <a:r>
              <a:rPr lang="en" sz="1100">
                <a:solidFill>
                  <a:schemeClr val="lt1"/>
                </a:solidFill>
                <a:latin typeface="Proxima Nova"/>
                <a:ea typeface="Proxima Nova"/>
                <a:cs typeface="Proxima Nova"/>
                <a:sym typeface="Proxima Nova"/>
              </a:rPr>
              <a:t>Incorporated</a:t>
            </a:r>
            <a:endParaRPr sz="1100" dirty="0">
              <a:solidFill>
                <a:schemeClr val="lt1"/>
              </a:solidFill>
              <a:latin typeface="Proxima Nova"/>
              <a:ea typeface="Proxima Nova"/>
              <a:cs typeface="Proxima Nova"/>
              <a:sym typeface="Proxima Nova"/>
            </a:endParaRPr>
          </a:p>
          <a:p>
            <a:pPr marL="0" lvl="0" indent="0" algn="l" rtl="0">
              <a:spcBef>
                <a:spcPts val="0"/>
              </a:spcBef>
              <a:spcAft>
                <a:spcPts val="0"/>
              </a:spcAft>
              <a:buClr>
                <a:schemeClr val="lt1"/>
              </a:buClr>
              <a:buSzPts val="1100"/>
              <a:buFont typeface="Arial"/>
              <a:buNone/>
            </a:pPr>
            <a:endParaRPr sz="1100" dirty="0">
              <a:solidFill>
                <a:schemeClr val="lt1"/>
              </a:solidFill>
              <a:latin typeface="Proxima Nova"/>
              <a:ea typeface="Proxima Nova"/>
              <a:cs typeface="Proxima Nova"/>
              <a:sym typeface="Proxima Nova"/>
            </a:endParaRPr>
          </a:p>
          <a:p>
            <a:pPr marL="0" lvl="0" indent="0" algn="l" rtl="0">
              <a:spcBef>
                <a:spcPts val="0"/>
              </a:spcBef>
              <a:spcAft>
                <a:spcPts val="0"/>
              </a:spcAft>
              <a:buClr>
                <a:schemeClr val="lt1"/>
              </a:buClr>
              <a:buSzPts val="1100"/>
              <a:buFont typeface="Arial"/>
              <a:buNone/>
            </a:pPr>
            <a:endParaRPr sz="1100" dirty="0">
              <a:solidFill>
                <a:schemeClr val="lt1"/>
              </a:solidFill>
              <a:latin typeface="Proxima Nova"/>
              <a:ea typeface="Proxima Nova"/>
              <a:cs typeface="Proxima Nova"/>
              <a:sym typeface="Proxima Nova"/>
            </a:endParaRPr>
          </a:p>
          <a:p>
            <a:pPr marL="0" lvl="0" indent="0" algn="l" rtl="0">
              <a:spcBef>
                <a:spcPts val="0"/>
              </a:spcBef>
              <a:spcAft>
                <a:spcPts val="0"/>
              </a:spcAft>
              <a:buClr>
                <a:schemeClr val="lt1"/>
              </a:buClr>
              <a:buSzPts val="1100"/>
              <a:buFont typeface="Arial"/>
              <a:buNone/>
            </a:pPr>
            <a:r>
              <a:rPr lang="en" sz="1100">
                <a:solidFill>
                  <a:schemeClr val="lt1"/>
                </a:solidFill>
                <a:latin typeface="Proxima Nova"/>
                <a:ea typeface="Proxima Nova"/>
                <a:cs typeface="Proxima Nova"/>
                <a:sym typeface="Proxima Nova"/>
              </a:rPr>
              <a:t>[Responsible Party]</a:t>
            </a:r>
            <a:endParaRPr sz="1100" dirty="0">
              <a:solidFill>
                <a:schemeClr val="lt1"/>
              </a:solidFill>
              <a:latin typeface="Proxima Nova"/>
              <a:ea typeface="Proxima Nova"/>
              <a:cs typeface="Proxima Nova"/>
              <a:sym typeface="Proxima Nova"/>
            </a:endParaRPr>
          </a:p>
          <a:p>
            <a:pPr marL="0" lvl="0" indent="0" algn="l" rtl="0">
              <a:spcBef>
                <a:spcPts val="0"/>
              </a:spcBef>
              <a:spcAft>
                <a:spcPts val="0"/>
              </a:spcAft>
              <a:buClr>
                <a:schemeClr val="lt1"/>
              </a:buClr>
              <a:buSzPts val="1100"/>
              <a:buFont typeface="Arial"/>
              <a:buNone/>
            </a:pPr>
            <a:endParaRPr sz="1100" dirty="0">
              <a:solidFill>
                <a:schemeClr val="lt1"/>
              </a:solidFill>
              <a:latin typeface="Proxima Nova"/>
              <a:ea typeface="Proxima Nova"/>
              <a:cs typeface="Proxima Nova"/>
              <a:sym typeface="Proxima Nova"/>
            </a:endParaRPr>
          </a:p>
          <a:p>
            <a:pPr marL="0" lvl="0" indent="0" algn="l" rtl="0">
              <a:spcBef>
                <a:spcPts val="0"/>
              </a:spcBef>
              <a:spcAft>
                <a:spcPts val="0"/>
              </a:spcAft>
              <a:buClr>
                <a:schemeClr val="lt1"/>
              </a:buClr>
              <a:buSzPts val="1100"/>
              <a:buFont typeface="Arial"/>
              <a:buNone/>
            </a:pPr>
            <a:endParaRPr sz="1100" dirty="0">
              <a:solidFill>
                <a:schemeClr val="lt1"/>
              </a:solidFill>
              <a:latin typeface="Proxima Nova"/>
              <a:ea typeface="Proxima Nova"/>
              <a:cs typeface="Proxima Nova"/>
              <a:sym typeface="Proxima Nova"/>
            </a:endParaRPr>
          </a:p>
          <a:p>
            <a:pPr marL="0" lvl="0" indent="0" algn="l" rtl="0">
              <a:spcBef>
                <a:spcPts val="0"/>
              </a:spcBef>
              <a:spcAft>
                <a:spcPts val="0"/>
              </a:spcAft>
              <a:buClr>
                <a:schemeClr val="lt1"/>
              </a:buClr>
              <a:buSzPts val="1100"/>
              <a:buFont typeface="Arial"/>
              <a:buNone/>
            </a:pPr>
            <a:r>
              <a:rPr lang="en" sz="1100">
                <a:solidFill>
                  <a:schemeClr val="lt1"/>
                </a:solidFill>
                <a:latin typeface="Proxima Nova"/>
                <a:ea typeface="Proxima Nova"/>
                <a:cs typeface="Proxima Nova"/>
                <a:sym typeface="Proxima Nova"/>
              </a:rPr>
              <a:t>Change added to the model and a new set of drawings is issued, change is included in the baseline estimate and future milestone</a:t>
            </a:r>
            <a:endParaRPr sz="1000" dirty="0">
              <a:solidFill>
                <a:schemeClr val="lt1"/>
              </a:solidFill>
              <a:latin typeface="Proxima Nova"/>
              <a:ea typeface="Proxima Nova"/>
              <a:cs typeface="Proxima Nova"/>
              <a:sym typeface="Proxima Nova"/>
            </a:endParaRPr>
          </a:p>
        </p:txBody>
      </p:sp>
      <p:pic>
        <p:nvPicPr>
          <p:cNvPr id="266" name="Google Shape;266;p31"/>
          <p:cNvPicPr preferRelativeResize="0"/>
          <p:nvPr/>
        </p:nvPicPr>
        <p:blipFill>
          <a:blip r:embed="rId6">
            <a:alphaModFix/>
          </a:blip>
          <a:stretch>
            <a:fillRect/>
          </a:stretch>
        </p:blipFill>
        <p:spPr>
          <a:xfrm>
            <a:off x="4470175" y="2727525"/>
            <a:ext cx="203651" cy="203651"/>
          </a:xfrm>
          <a:prstGeom prst="rect">
            <a:avLst/>
          </a:prstGeom>
          <a:noFill/>
          <a:ln>
            <a:noFill/>
          </a:ln>
        </p:spPr>
      </p:pic>
      <p:pic>
        <p:nvPicPr>
          <p:cNvPr id="267" name="Google Shape;267;p31"/>
          <p:cNvPicPr preferRelativeResize="0"/>
          <p:nvPr/>
        </p:nvPicPr>
        <p:blipFill>
          <a:blip r:embed="rId7">
            <a:alphaModFix/>
          </a:blip>
          <a:stretch>
            <a:fillRect/>
          </a:stretch>
        </p:blipFill>
        <p:spPr>
          <a:xfrm>
            <a:off x="6565211" y="2727525"/>
            <a:ext cx="180979" cy="203651"/>
          </a:xfrm>
          <a:prstGeom prst="rect">
            <a:avLst/>
          </a:prstGeom>
          <a:noFill/>
          <a:ln>
            <a:noFill/>
          </a:ln>
        </p:spPr>
      </p:pic>
      <p:pic>
        <p:nvPicPr>
          <p:cNvPr id="268" name="Google Shape;268;p31"/>
          <p:cNvPicPr preferRelativeResize="0"/>
          <p:nvPr/>
        </p:nvPicPr>
        <p:blipFill>
          <a:blip r:embed="rId8">
            <a:alphaModFix/>
          </a:blip>
          <a:stretch>
            <a:fillRect/>
          </a:stretch>
        </p:blipFill>
        <p:spPr>
          <a:xfrm>
            <a:off x="522325" y="2727525"/>
            <a:ext cx="203651" cy="203651"/>
          </a:xfrm>
          <a:prstGeom prst="rect">
            <a:avLst/>
          </a:prstGeom>
          <a:noFill/>
          <a:ln>
            <a:noFill/>
          </a:ln>
        </p:spPr>
      </p:pic>
      <p:pic>
        <p:nvPicPr>
          <p:cNvPr id="269" name="Google Shape;269;p31"/>
          <p:cNvPicPr preferRelativeResize="0"/>
          <p:nvPr/>
        </p:nvPicPr>
        <p:blipFill>
          <a:blip r:embed="rId8">
            <a:alphaModFix/>
          </a:blip>
          <a:stretch>
            <a:fillRect/>
          </a:stretch>
        </p:blipFill>
        <p:spPr>
          <a:xfrm>
            <a:off x="2436788" y="2727525"/>
            <a:ext cx="203651" cy="203651"/>
          </a:xfrm>
          <a:prstGeom prst="rect">
            <a:avLst/>
          </a:prstGeom>
          <a:noFill/>
          <a:ln>
            <a:noFill/>
          </a:ln>
        </p:spPr>
      </p:pic>
      <p:pic>
        <p:nvPicPr>
          <p:cNvPr id="270" name="Google Shape;270;p31"/>
          <p:cNvPicPr preferRelativeResize="0"/>
          <p:nvPr/>
        </p:nvPicPr>
        <p:blipFill>
          <a:blip r:embed="rId9">
            <a:alphaModFix/>
          </a:blip>
          <a:stretch>
            <a:fillRect/>
          </a:stretch>
        </p:blipFill>
        <p:spPr>
          <a:xfrm>
            <a:off x="6486350" y="2086750"/>
            <a:ext cx="338700" cy="338700"/>
          </a:xfrm>
          <a:prstGeom prst="rect">
            <a:avLst/>
          </a:prstGeom>
          <a:noFill/>
          <a:ln>
            <a:noFill/>
          </a:ln>
        </p:spPr>
      </p:pic>
      <p:pic>
        <p:nvPicPr>
          <p:cNvPr id="271" name="Google Shape;271;p31"/>
          <p:cNvPicPr preferRelativeResize="0"/>
          <p:nvPr/>
        </p:nvPicPr>
        <p:blipFill>
          <a:blip r:embed="rId10">
            <a:alphaModFix/>
          </a:blip>
          <a:stretch>
            <a:fillRect/>
          </a:stretch>
        </p:blipFill>
        <p:spPr>
          <a:xfrm>
            <a:off x="4402650" y="2104425"/>
            <a:ext cx="338700" cy="338700"/>
          </a:xfrm>
          <a:prstGeom prst="rect">
            <a:avLst/>
          </a:prstGeom>
          <a:noFill/>
          <a:ln>
            <a:noFill/>
          </a:ln>
        </p:spPr>
      </p:pic>
      <p:pic>
        <p:nvPicPr>
          <p:cNvPr id="272" name="Google Shape;272;p31"/>
          <p:cNvPicPr preferRelativeResize="0"/>
          <p:nvPr/>
        </p:nvPicPr>
        <p:blipFill>
          <a:blip r:embed="rId11">
            <a:alphaModFix/>
          </a:blip>
          <a:stretch>
            <a:fillRect/>
          </a:stretch>
        </p:blipFill>
        <p:spPr>
          <a:xfrm>
            <a:off x="522325" y="3749973"/>
            <a:ext cx="203651" cy="154828"/>
          </a:xfrm>
          <a:prstGeom prst="rect">
            <a:avLst/>
          </a:prstGeom>
          <a:noFill/>
          <a:ln>
            <a:noFill/>
          </a:ln>
        </p:spPr>
      </p:pic>
      <p:pic>
        <p:nvPicPr>
          <p:cNvPr id="273" name="Google Shape;273;p31"/>
          <p:cNvPicPr preferRelativeResize="0"/>
          <p:nvPr/>
        </p:nvPicPr>
        <p:blipFill>
          <a:blip r:embed="rId12">
            <a:alphaModFix/>
          </a:blip>
          <a:stretch>
            <a:fillRect/>
          </a:stretch>
        </p:blipFill>
        <p:spPr>
          <a:xfrm>
            <a:off x="522321" y="3247833"/>
            <a:ext cx="203651" cy="232242"/>
          </a:xfrm>
          <a:prstGeom prst="rect">
            <a:avLst/>
          </a:prstGeom>
          <a:noFill/>
          <a:ln>
            <a:noFill/>
          </a:ln>
        </p:spPr>
      </p:pic>
      <p:pic>
        <p:nvPicPr>
          <p:cNvPr id="274" name="Google Shape;274;p31"/>
          <p:cNvPicPr preferRelativeResize="0"/>
          <p:nvPr/>
        </p:nvPicPr>
        <p:blipFill>
          <a:blip r:embed="rId11">
            <a:alphaModFix/>
          </a:blip>
          <a:stretch>
            <a:fillRect/>
          </a:stretch>
        </p:blipFill>
        <p:spPr>
          <a:xfrm>
            <a:off x="2436788" y="3749973"/>
            <a:ext cx="203651" cy="154828"/>
          </a:xfrm>
          <a:prstGeom prst="rect">
            <a:avLst/>
          </a:prstGeom>
          <a:noFill/>
          <a:ln>
            <a:noFill/>
          </a:ln>
        </p:spPr>
      </p:pic>
      <p:pic>
        <p:nvPicPr>
          <p:cNvPr id="275" name="Google Shape;275;p31"/>
          <p:cNvPicPr preferRelativeResize="0"/>
          <p:nvPr/>
        </p:nvPicPr>
        <p:blipFill>
          <a:blip r:embed="rId12">
            <a:alphaModFix/>
          </a:blip>
          <a:stretch>
            <a:fillRect/>
          </a:stretch>
        </p:blipFill>
        <p:spPr>
          <a:xfrm>
            <a:off x="2436784" y="3247833"/>
            <a:ext cx="203651" cy="232242"/>
          </a:xfrm>
          <a:prstGeom prst="rect">
            <a:avLst/>
          </a:prstGeom>
          <a:noFill/>
          <a:ln>
            <a:noFill/>
          </a:ln>
        </p:spPr>
      </p:pic>
      <p:pic>
        <p:nvPicPr>
          <p:cNvPr id="276" name="Google Shape;276;p31"/>
          <p:cNvPicPr preferRelativeResize="0"/>
          <p:nvPr/>
        </p:nvPicPr>
        <p:blipFill>
          <a:blip r:embed="rId11">
            <a:alphaModFix/>
          </a:blip>
          <a:stretch>
            <a:fillRect/>
          </a:stretch>
        </p:blipFill>
        <p:spPr>
          <a:xfrm>
            <a:off x="4481775" y="3749973"/>
            <a:ext cx="203651" cy="154828"/>
          </a:xfrm>
          <a:prstGeom prst="rect">
            <a:avLst/>
          </a:prstGeom>
          <a:noFill/>
          <a:ln>
            <a:noFill/>
          </a:ln>
        </p:spPr>
      </p:pic>
      <p:pic>
        <p:nvPicPr>
          <p:cNvPr id="277" name="Google Shape;277;p31"/>
          <p:cNvPicPr preferRelativeResize="0"/>
          <p:nvPr/>
        </p:nvPicPr>
        <p:blipFill>
          <a:blip r:embed="rId12">
            <a:alphaModFix/>
          </a:blip>
          <a:stretch>
            <a:fillRect/>
          </a:stretch>
        </p:blipFill>
        <p:spPr>
          <a:xfrm>
            <a:off x="4481771" y="3247833"/>
            <a:ext cx="203651" cy="232242"/>
          </a:xfrm>
          <a:prstGeom prst="rect">
            <a:avLst/>
          </a:prstGeom>
          <a:noFill/>
          <a:ln>
            <a:noFill/>
          </a:ln>
        </p:spPr>
      </p:pic>
      <p:pic>
        <p:nvPicPr>
          <p:cNvPr id="278" name="Google Shape;278;p31"/>
          <p:cNvPicPr preferRelativeResize="0"/>
          <p:nvPr/>
        </p:nvPicPr>
        <p:blipFill>
          <a:blip r:embed="rId11">
            <a:alphaModFix/>
          </a:blip>
          <a:stretch>
            <a:fillRect/>
          </a:stretch>
        </p:blipFill>
        <p:spPr>
          <a:xfrm>
            <a:off x="6553875" y="3749973"/>
            <a:ext cx="203651" cy="154828"/>
          </a:xfrm>
          <a:prstGeom prst="rect">
            <a:avLst/>
          </a:prstGeom>
          <a:noFill/>
          <a:ln>
            <a:noFill/>
          </a:ln>
        </p:spPr>
      </p:pic>
      <p:pic>
        <p:nvPicPr>
          <p:cNvPr id="279" name="Google Shape;279;p31"/>
          <p:cNvPicPr preferRelativeResize="0"/>
          <p:nvPr/>
        </p:nvPicPr>
        <p:blipFill>
          <a:blip r:embed="rId12">
            <a:alphaModFix/>
          </a:blip>
          <a:stretch>
            <a:fillRect/>
          </a:stretch>
        </p:blipFill>
        <p:spPr>
          <a:xfrm>
            <a:off x="6553871" y="3247833"/>
            <a:ext cx="203651" cy="23224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32"/>
          <p:cNvSpPr/>
          <p:nvPr/>
        </p:nvSpPr>
        <p:spPr>
          <a:xfrm>
            <a:off x="0" y="-12"/>
            <a:ext cx="9144000" cy="51435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285" name="Google Shape;285;p32"/>
          <p:cNvPicPr preferRelativeResize="0"/>
          <p:nvPr/>
        </p:nvPicPr>
        <p:blipFill rotWithShape="1">
          <a:blip r:embed="rId3">
            <a:alphaModFix/>
          </a:blip>
          <a:srcRect l="25260" t="5556" r="2359" b="54321"/>
          <a:stretch/>
        </p:blipFill>
        <p:spPr>
          <a:xfrm>
            <a:off x="0" y="2158775"/>
            <a:ext cx="9143998" cy="2989824"/>
          </a:xfrm>
          <a:prstGeom prst="rect">
            <a:avLst/>
          </a:prstGeom>
          <a:noFill/>
          <a:ln>
            <a:noFill/>
          </a:ln>
        </p:spPr>
      </p:pic>
      <p:sp>
        <p:nvSpPr>
          <p:cNvPr id="286" name="Google Shape;286;p32"/>
          <p:cNvSpPr/>
          <p:nvPr/>
        </p:nvSpPr>
        <p:spPr>
          <a:xfrm>
            <a:off x="4657383" y="2078325"/>
            <a:ext cx="1896000" cy="1854600"/>
          </a:xfrm>
          <a:prstGeom prst="roundRect">
            <a:avLst>
              <a:gd name="adj" fmla="val 3333"/>
            </a:avLst>
          </a:prstGeom>
          <a:solidFill>
            <a:srgbClr val="FFFFFF"/>
          </a:solidFill>
          <a:ln w="9525" cap="flat" cmpd="sng">
            <a:solidFill>
              <a:schemeClr val="accent5"/>
            </a:solidFill>
            <a:prstDash val="solid"/>
            <a:round/>
            <a:headEnd type="none" w="sm" len="sm"/>
            <a:tailEnd type="none" w="sm" len="sm"/>
          </a:ln>
          <a:effectLst>
            <a:outerShdw blurRad="271463" dist="19050" dir="3660000" algn="bl" rotWithShape="0">
              <a:srgbClr val="243542">
                <a:alpha val="7840"/>
              </a:srgbClr>
            </a:outerShdw>
          </a:effectLst>
        </p:spPr>
        <p:txBody>
          <a:bodyPr spcFirstLastPara="1" wrap="square" lIns="82275" tIns="457200" rIns="8227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200" b="1" dirty="0"/>
              <a:t>Additional Learning</a:t>
            </a:r>
            <a:endParaRPr sz="1200" b="1" dirty="0"/>
          </a:p>
          <a:p>
            <a:pPr marL="0" lvl="0" indent="0" algn="l" rtl="0">
              <a:spcBef>
                <a:spcPts val="1000"/>
              </a:spcBef>
              <a:spcAft>
                <a:spcPts val="0"/>
              </a:spcAft>
              <a:buClr>
                <a:schemeClr val="lt1"/>
              </a:buClr>
              <a:buSzPts val="1100"/>
              <a:buFont typeface="Arial"/>
              <a:buNone/>
            </a:pPr>
            <a:r>
              <a:rPr lang="en" sz="800" dirty="0">
                <a:solidFill>
                  <a:schemeClr val="dk2"/>
                </a:solidFill>
                <a:latin typeface="Proxima Nova"/>
                <a:ea typeface="Proxima Nova"/>
                <a:cs typeface="Proxima Nova"/>
                <a:sym typeface="Proxima Nova"/>
              </a:rPr>
              <a:t>Want to learn more about Join? Or Need a refresher on what you learned last month?</a:t>
            </a:r>
            <a:endParaRPr sz="800" dirty="0">
              <a:solidFill>
                <a:schemeClr val="dk2"/>
              </a:solidFill>
              <a:latin typeface="Proxima Nova"/>
              <a:ea typeface="Proxima Nova"/>
              <a:cs typeface="Proxima Nova"/>
              <a:sym typeface="Proxima Nova"/>
            </a:endParaRPr>
          </a:p>
          <a:p>
            <a:pPr marL="0" lvl="0" indent="0" algn="l" rtl="0">
              <a:spcBef>
                <a:spcPts val="0"/>
              </a:spcBef>
              <a:spcAft>
                <a:spcPts val="0"/>
              </a:spcAft>
              <a:buClr>
                <a:schemeClr val="lt1"/>
              </a:buClr>
              <a:buSzPts val="1100"/>
              <a:buFont typeface="Arial"/>
              <a:buNone/>
            </a:pPr>
            <a:endParaRPr sz="800" dirty="0">
              <a:solidFill>
                <a:schemeClr val="dk2"/>
              </a:solidFill>
              <a:latin typeface="Proxima Nova"/>
              <a:ea typeface="Proxima Nova"/>
              <a:cs typeface="Proxima Nova"/>
              <a:sym typeface="Proxima Nova"/>
            </a:endParaRPr>
          </a:p>
          <a:p>
            <a:pPr marL="0" lvl="0" indent="0" algn="l" rtl="0">
              <a:spcBef>
                <a:spcPts val="0"/>
              </a:spcBef>
              <a:spcAft>
                <a:spcPts val="0"/>
              </a:spcAft>
              <a:buClr>
                <a:schemeClr val="lt1"/>
              </a:buClr>
              <a:buSzPts val="1100"/>
              <a:buFont typeface="Arial"/>
              <a:buNone/>
            </a:pPr>
            <a:r>
              <a:rPr lang="en" sz="800" dirty="0">
                <a:solidFill>
                  <a:schemeClr val="dk2"/>
                </a:solidFill>
                <a:latin typeface="Proxima Nova"/>
                <a:ea typeface="Proxima Nova"/>
                <a:cs typeface="Proxima Nova"/>
                <a:sym typeface="Proxima Nova"/>
              </a:rPr>
              <a:t>Head on over to the </a:t>
            </a:r>
            <a:r>
              <a:rPr lang="en" sz="800" b="1" dirty="0">
                <a:solidFill>
                  <a:schemeClr val="dk2"/>
                </a:solidFill>
                <a:uFill>
                  <a:noFill/>
                </a:uFill>
                <a:latin typeface="Proxima Nova"/>
                <a:ea typeface="Proxima Nova"/>
                <a:cs typeface="Proxima Nova"/>
                <a:sym typeface="Proxima Nova"/>
                <a:hlinkClick r:id="rId4">
                  <a:extLst>
                    <a:ext uri="{A12FA001-AC4F-418D-AE19-62706E023703}">
                      <ahyp:hlinkClr xmlns:ahyp="http://schemas.microsoft.com/office/drawing/2018/hyperlinkcolor" val="tx"/>
                    </a:ext>
                  </a:extLst>
                </a:hlinkClick>
              </a:rPr>
              <a:t>Join Success Hub</a:t>
            </a:r>
            <a:r>
              <a:rPr lang="en" sz="800" dirty="0">
                <a:solidFill>
                  <a:schemeClr val="dk2"/>
                </a:solidFill>
                <a:latin typeface="Proxima Nova"/>
                <a:ea typeface="Proxima Nova"/>
                <a:cs typeface="Proxima Nova"/>
                <a:sym typeface="Proxima Nova"/>
              </a:rPr>
              <a:t> for short feature articles, videos and technical deep dives.</a:t>
            </a:r>
            <a:endParaRPr b="1" dirty="0">
              <a:solidFill>
                <a:schemeClr val="dk2"/>
              </a:solidFill>
            </a:endParaRPr>
          </a:p>
        </p:txBody>
      </p:sp>
      <p:sp>
        <p:nvSpPr>
          <p:cNvPr id="287" name="Google Shape;287;p32"/>
          <p:cNvSpPr/>
          <p:nvPr/>
        </p:nvSpPr>
        <p:spPr>
          <a:xfrm>
            <a:off x="2566291" y="2078325"/>
            <a:ext cx="1896000" cy="1854600"/>
          </a:xfrm>
          <a:prstGeom prst="roundRect">
            <a:avLst>
              <a:gd name="adj" fmla="val 3333"/>
            </a:avLst>
          </a:prstGeom>
          <a:solidFill>
            <a:srgbClr val="FFFFFF"/>
          </a:solidFill>
          <a:ln w="9525" cap="flat" cmpd="sng">
            <a:solidFill>
              <a:schemeClr val="accent4"/>
            </a:solidFill>
            <a:prstDash val="solid"/>
            <a:round/>
            <a:headEnd type="none" w="sm" len="sm"/>
            <a:tailEnd type="none" w="sm" len="sm"/>
          </a:ln>
          <a:effectLst>
            <a:outerShdw blurRad="271463" dist="19050" dir="3660000" algn="bl" rotWithShape="0">
              <a:srgbClr val="243542">
                <a:alpha val="7840"/>
              </a:srgbClr>
            </a:outerShdw>
          </a:effectLst>
        </p:spPr>
        <p:txBody>
          <a:bodyPr spcFirstLastPara="1" wrap="square" lIns="82275" tIns="457200" rIns="8227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200" b="1" dirty="0"/>
              <a:t>Technical Support</a:t>
            </a:r>
            <a:endParaRPr sz="1200" b="1" dirty="0"/>
          </a:p>
          <a:p>
            <a:pPr marL="0" lvl="0" indent="0" algn="l" rtl="0">
              <a:spcBef>
                <a:spcPts val="1000"/>
              </a:spcBef>
              <a:spcAft>
                <a:spcPts val="0"/>
              </a:spcAft>
              <a:buClr>
                <a:schemeClr val="lt1"/>
              </a:buClr>
              <a:buSzPts val="1100"/>
              <a:buFont typeface="Arial"/>
              <a:buNone/>
            </a:pPr>
            <a:r>
              <a:rPr lang="en" sz="800" dirty="0">
                <a:solidFill>
                  <a:schemeClr val="dk2"/>
                </a:solidFill>
                <a:latin typeface="Proxima Nova"/>
                <a:ea typeface="Proxima Nova"/>
                <a:cs typeface="Proxima Nova"/>
                <a:sym typeface="Proxima Nova"/>
              </a:rPr>
              <a:t>Join is not working as you expected? Or you received an error message and you’re not sure what to do next?</a:t>
            </a:r>
            <a:endParaRPr sz="800" dirty="0">
              <a:solidFill>
                <a:schemeClr val="dk2"/>
              </a:solidFill>
              <a:latin typeface="Proxima Nova"/>
              <a:ea typeface="Proxima Nova"/>
              <a:cs typeface="Proxima Nova"/>
              <a:sym typeface="Proxima Nova"/>
            </a:endParaRPr>
          </a:p>
          <a:p>
            <a:pPr marL="0" lvl="0" indent="0" algn="l" rtl="0">
              <a:spcBef>
                <a:spcPts val="1000"/>
              </a:spcBef>
              <a:spcAft>
                <a:spcPts val="0"/>
              </a:spcAft>
              <a:buClr>
                <a:schemeClr val="lt1"/>
              </a:buClr>
              <a:buSzPts val="1100"/>
              <a:buFont typeface="Arial"/>
              <a:buNone/>
            </a:pPr>
            <a:r>
              <a:rPr lang="en" sz="800" dirty="0">
                <a:solidFill>
                  <a:schemeClr val="dk2"/>
                </a:solidFill>
                <a:latin typeface="Proxima Nova"/>
                <a:ea typeface="Proxima Nova"/>
                <a:cs typeface="Proxima Nova"/>
                <a:sym typeface="Proxima Nova"/>
              </a:rPr>
              <a:t>Use the </a:t>
            </a:r>
            <a:r>
              <a:rPr lang="en" sz="800" b="1" dirty="0">
                <a:solidFill>
                  <a:schemeClr val="dk2"/>
                </a:solidFill>
                <a:uFill>
                  <a:noFill/>
                </a:uFill>
                <a:latin typeface="Proxima Nova"/>
                <a:ea typeface="Proxima Nova"/>
                <a:cs typeface="Proxima Nova"/>
                <a:sym typeface="Proxima Nova"/>
                <a:hlinkClick r:id="rId5">
                  <a:extLst>
                    <a:ext uri="{A12FA001-AC4F-418D-AE19-62706E023703}">
                      <ahyp:hlinkClr xmlns:ahyp="http://schemas.microsoft.com/office/drawing/2018/hyperlinkcolor" val="tx"/>
                    </a:ext>
                  </a:extLst>
                </a:hlinkClick>
              </a:rPr>
              <a:t>Contact Support</a:t>
            </a:r>
            <a:r>
              <a:rPr lang="en" sz="800" b="1" dirty="0">
                <a:solidFill>
                  <a:schemeClr val="dk2"/>
                </a:solidFill>
                <a:latin typeface="Proxima Nova"/>
                <a:ea typeface="Proxima Nova"/>
                <a:cs typeface="Proxima Nova"/>
                <a:sym typeface="Proxima Nova"/>
              </a:rPr>
              <a:t> </a:t>
            </a:r>
            <a:r>
              <a:rPr lang="en" sz="800" dirty="0">
                <a:solidFill>
                  <a:schemeClr val="dk2"/>
                </a:solidFill>
                <a:latin typeface="Proxima Nova"/>
                <a:ea typeface="Proxima Nova"/>
                <a:cs typeface="Proxima Nova"/>
                <a:sym typeface="Proxima Nova"/>
              </a:rPr>
              <a:t>form on the Join Success Hub and one of Join’s Support team will reach out to help.</a:t>
            </a:r>
            <a:endParaRPr sz="800" dirty="0">
              <a:solidFill>
                <a:schemeClr val="dk2"/>
              </a:solidFill>
              <a:latin typeface="Proxima Nova"/>
              <a:ea typeface="Proxima Nova"/>
              <a:cs typeface="Proxima Nova"/>
              <a:sym typeface="Proxima Nova"/>
            </a:endParaRPr>
          </a:p>
          <a:p>
            <a:pPr marL="0" lvl="0" indent="0" algn="l" rtl="0">
              <a:spcBef>
                <a:spcPts val="1000"/>
              </a:spcBef>
              <a:spcAft>
                <a:spcPts val="1000"/>
              </a:spcAft>
              <a:buClr>
                <a:schemeClr val="lt1"/>
              </a:buClr>
              <a:buSzPts val="1100"/>
              <a:buFont typeface="Arial"/>
              <a:buNone/>
            </a:pPr>
            <a:endParaRPr b="1" dirty="0"/>
          </a:p>
        </p:txBody>
      </p:sp>
      <p:sp>
        <p:nvSpPr>
          <p:cNvPr id="288" name="Google Shape;288;p32"/>
          <p:cNvSpPr txBox="1">
            <a:spLocks noGrp="1"/>
          </p:cNvSpPr>
          <p:nvPr>
            <p:ph type="ctrTitle"/>
          </p:nvPr>
        </p:nvSpPr>
        <p:spPr>
          <a:xfrm>
            <a:off x="1459350" y="747768"/>
            <a:ext cx="6225300" cy="322500"/>
          </a:xfrm>
          <a:prstGeom prst="rect">
            <a:avLst/>
          </a:prstGeom>
          <a:noFill/>
          <a:ln>
            <a:noFill/>
          </a:ln>
        </p:spPr>
        <p:txBody>
          <a:bodyPr spcFirstLastPara="1" wrap="square" lIns="0" tIns="0" rIns="0" bIns="0" anchor="t" anchorCtr="0">
            <a:noAutofit/>
          </a:bodyPr>
          <a:lstStyle/>
          <a:p>
            <a:pPr marL="0" marR="0" lvl="0" indent="0" algn="ctr" rtl="0">
              <a:lnSpc>
                <a:spcPct val="80000"/>
              </a:lnSpc>
              <a:spcBef>
                <a:spcPts val="0"/>
              </a:spcBef>
              <a:spcAft>
                <a:spcPts val="0"/>
              </a:spcAft>
              <a:buSzPts val="5200"/>
              <a:buNone/>
            </a:pPr>
            <a:r>
              <a:rPr lang="en" sz="2400">
                <a:latin typeface="Proxima Nova"/>
                <a:ea typeface="Proxima Nova"/>
                <a:cs typeface="Proxima Nova"/>
                <a:sym typeface="Proxima Nova"/>
              </a:rPr>
              <a:t>Where to go for Help</a:t>
            </a:r>
            <a:endParaRPr sz="2400" dirty="0">
              <a:latin typeface="Proxima Nova"/>
              <a:ea typeface="Proxima Nova"/>
              <a:cs typeface="Proxima Nova"/>
              <a:sym typeface="Proxima Nova"/>
            </a:endParaRPr>
          </a:p>
        </p:txBody>
      </p:sp>
      <p:sp>
        <p:nvSpPr>
          <p:cNvPr id="289" name="Google Shape;289;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a:t>
            </a:fld>
            <a:endParaRPr dirty="0"/>
          </a:p>
        </p:txBody>
      </p:sp>
      <p:sp>
        <p:nvSpPr>
          <p:cNvPr id="290" name="Google Shape;290;p32"/>
          <p:cNvSpPr txBox="1">
            <a:spLocks noGrp="1"/>
          </p:cNvSpPr>
          <p:nvPr>
            <p:ph type="ctrTitle"/>
          </p:nvPr>
        </p:nvSpPr>
        <p:spPr>
          <a:xfrm>
            <a:off x="3197850" y="398625"/>
            <a:ext cx="2748300" cy="250800"/>
          </a:xfrm>
          <a:prstGeom prst="rect">
            <a:avLst/>
          </a:prstGeom>
          <a:noFill/>
          <a:ln>
            <a:noFill/>
          </a:ln>
        </p:spPr>
        <p:txBody>
          <a:bodyPr spcFirstLastPara="1" wrap="square" lIns="0" tIns="0" rIns="0" bIns="0" anchor="ctr" anchorCtr="0">
            <a:noAutofit/>
          </a:bodyPr>
          <a:lstStyle/>
          <a:p>
            <a:pPr marL="0" marR="0" lvl="0" indent="0" algn="ctr" rtl="0">
              <a:lnSpc>
                <a:spcPct val="80000"/>
              </a:lnSpc>
              <a:spcBef>
                <a:spcPts val="0"/>
              </a:spcBef>
              <a:spcAft>
                <a:spcPts val="0"/>
              </a:spcAft>
              <a:buSzPts val="5200"/>
              <a:buNone/>
            </a:pPr>
            <a:r>
              <a:rPr lang="en" sz="800" b="0">
                <a:solidFill>
                  <a:schemeClr val="dk2"/>
                </a:solidFill>
                <a:latin typeface="Proxima Nova"/>
                <a:ea typeface="Proxima Nova"/>
                <a:cs typeface="Proxima Nova"/>
                <a:sym typeface="Proxima Nova"/>
              </a:rPr>
              <a:t>COMMUNICATION PLAN</a:t>
            </a:r>
            <a:endParaRPr sz="800" b="0" dirty="0">
              <a:solidFill>
                <a:schemeClr val="dk2"/>
              </a:solidFill>
              <a:latin typeface="Proxima Nova"/>
              <a:ea typeface="Proxima Nova"/>
              <a:cs typeface="Proxima Nova"/>
              <a:sym typeface="Proxima Nova"/>
            </a:endParaRPr>
          </a:p>
        </p:txBody>
      </p:sp>
      <p:sp>
        <p:nvSpPr>
          <p:cNvPr id="291" name="Google Shape;291;p32"/>
          <p:cNvSpPr/>
          <p:nvPr/>
        </p:nvSpPr>
        <p:spPr>
          <a:xfrm>
            <a:off x="4212000" y="1267263"/>
            <a:ext cx="720000" cy="72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292" name="Google Shape;292;p32"/>
          <p:cNvPicPr preferRelativeResize="0"/>
          <p:nvPr/>
        </p:nvPicPr>
        <p:blipFill>
          <a:blip r:embed="rId6">
            <a:alphaModFix/>
          </a:blip>
          <a:stretch>
            <a:fillRect/>
          </a:stretch>
        </p:blipFill>
        <p:spPr>
          <a:xfrm>
            <a:off x="5265638" y="1739775"/>
            <a:ext cx="679500" cy="679500"/>
          </a:xfrm>
          <a:prstGeom prst="rect">
            <a:avLst/>
          </a:prstGeom>
          <a:noFill/>
          <a:ln>
            <a:noFill/>
          </a:ln>
        </p:spPr>
      </p:pic>
      <p:sp>
        <p:nvSpPr>
          <p:cNvPr id="293" name="Google Shape;293;p32"/>
          <p:cNvSpPr/>
          <p:nvPr/>
        </p:nvSpPr>
        <p:spPr>
          <a:xfrm>
            <a:off x="6748474" y="2078325"/>
            <a:ext cx="1896000" cy="1854600"/>
          </a:xfrm>
          <a:prstGeom prst="roundRect">
            <a:avLst>
              <a:gd name="adj" fmla="val 3333"/>
            </a:avLst>
          </a:prstGeom>
          <a:solidFill>
            <a:srgbClr val="FFFFFF"/>
          </a:solidFill>
          <a:ln w="9525" cap="flat" cmpd="sng">
            <a:solidFill>
              <a:schemeClr val="accent6"/>
            </a:solidFill>
            <a:prstDash val="solid"/>
            <a:round/>
            <a:headEnd type="none" w="sm" len="sm"/>
            <a:tailEnd type="none" w="sm" len="sm"/>
          </a:ln>
          <a:effectLst>
            <a:outerShdw blurRad="271463" dist="19050" dir="3660000" algn="bl" rotWithShape="0">
              <a:srgbClr val="243542">
                <a:alpha val="7840"/>
              </a:srgbClr>
            </a:outerShdw>
          </a:effectLst>
        </p:spPr>
        <p:txBody>
          <a:bodyPr spcFirstLastPara="1" wrap="square" lIns="82275" tIns="457200" rIns="8227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200" b="1"/>
              <a:t>Feature Enhancements</a:t>
            </a:r>
            <a:endParaRPr sz="1200" b="1" dirty="0"/>
          </a:p>
          <a:p>
            <a:pPr marL="0" lvl="0" indent="0" algn="l" rtl="0">
              <a:spcBef>
                <a:spcPts val="1000"/>
              </a:spcBef>
              <a:spcAft>
                <a:spcPts val="0"/>
              </a:spcAft>
              <a:buClr>
                <a:schemeClr val="lt1"/>
              </a:buClr>
              <a:buSzPts val="1100"/>
              <a:buFont typeface="Arial"/>
              <a:buNone/>
            </a:pPr>
            <a:r>
              <a:rPr lang="en" sz="800">
                <a:solidFill>
                  <a:schemeClr val="dk2"/>
                </a:solidFill>
                <a:latin typeface="Proxima Nova"/>
                <a:ea typeface="Proxima Nova"/>
                <a:cs typeface="Proxima Nova"/>
                <a:sym typeface="Proxima Nova"/>
              </a:rPr>
              <a:t>Got ideas for how to make Join better? Or Wish Join did something that would make your day easier?</a:t>
            </a:r>
            <a:endParaRPr sz="800" dirty="0">
              <a:solidFill>
                <a:schemeClr val="dk2"/>
              </a:solidFill>
              <a:latin typeface="Proxima Nova"/>
              <a:ea typeface="Proxima Nova"/>
              <a:cs typeface="Proxima Nova"/>
              <a:sym typeface="Proxima Nova"/>
            </a:endParaRPr>
          </a:p>
          <a:p>
            <a:pPr marL="0" lvl="0" indent="0" algn="l" rtl="0">
              <a:spcBef>
                <a:spcPts val="0"/>
              </a:spcBef>
              <a:spcAft>
                <a:spcPts val="0"/>
              </a:spcAft>
              <a:buClr>
                <a:schemeClr val="lt1"/>
              </a:buClr>
              <a:buSzPts val="1100"/>
              <a:buFont typeface="Arial"/>
              <a:buNone/>
            </a:pPr>
            <a:endParaRPr sz="800" dirty="0">
              <a:solidFill>
                <a:schemeClr val="dk2"/>
              </a:solidFill>
              <a:latin typeface="Proxima Nova"/>
              <a:ea typeface="Proxima Nova"/>
              <a:cs typeface="Proxima Nova"/>
              <a:sym typeface="Proxima Nova"/>
            </a:endParaRPr>
          </a:p>
          <a:p>
            <a:pPr marL="0" lvl="0" indent="0" algn="l" rtl="0">
              <a:spcBef>
                <a:spcPts val="0"/>
              </a:spcBef>
              <a:spcAft>
                <a:spcPts val="0"/>
              </a:spcAft>
              <a:buClr>
                <a:schemeClr val="lt1"/>
              </a:buClr>
              <a:buSzPts val="1100"/>
              <a:buFont typeface="Arial"/>
              <a:buNone/>
            </a:pPr>
            <a:r>
              <a:rPr lang="en" sz="800">
                <a:solidFill>
                  <a:schemeClr val="dk2"/>
                </a:solidFill>
                <a:latin typeface="Proxima Nova"/>
                <a:ea typeface="Proxima Nova"/>
                <a:cs typeface="Proxima Nova"/>
                <a:sym typeface="Proxima Nova"/>
              </a:rPr>
              <a:t>Join wants to hear them all. Submit ideas your ideas to the </a:t>
            </a:r>
            <a:r>
              <a:rPr lang="en" sz="800" b="1">
                <a:solidFill>
                  <a:schemeClr val="dk2"/>
                </a:solidFill>
                <a:uFill>
                  <a:noFill/>
                </a:uFill>
                <a:latin typeface="Proxima Nova"/>
                <a:ea typeface="Proxima Nova"/>
                <a:cs typeface="Proxima Nova"/>
                <a:sym typeface="Proxima Nova"/>
                <a:hlinkClick r:id="rId7">
                  <a:extLst>
                    <a:ext uri="{A12FA001-AC4F-418D-AE19-62706E023703}">
                      <ahyp:hlinkClr xmlns:ahyp="http://schemas.microsoft.com/office/drawing/2018/hyperlinkcolor" val="tx"/>
                    </a:ext>
                  </a:extLst>
                </a:hlinkClick>
              </a:rPr>
              <a:t>User Voice form</a:t>
            </a:r>
            <a:r>
              <a:rPr lang="en" sz="800">
                <a:solidFill>
                  <a:schemeClr val="dk2"/>
                </a:solidFill>
                <a:latin typeface="Proxima Nova"/>
                <a:ea typeface="Proxima Nova"/>
                <a:cs typeface="Proxima Nova"/>
                <a:sym typeface="Proxima Nova"/>
              </a:rPr>
              <a:t>. Join review and prioritize them regularly with our Join team. </a:t>
            </a:r>
            <a:endParaRPr sz="800" dirty="0">
              <a:solidFill>
                <a:schemeClr val="dk2"/>
              </a:solidFill>
              <a:latin typeface="Proxima Nova"/>
              <a:ea typeface="Proxima Nova"/>
              <a:cs typeface="Proxima Nova"/>
              <a:sym typeface="Proxima Nova"/>
            </a:endParaRPr>
          </a:p>
        </p:txBody>
      </p:sp>
      <p:sp>
        <p:nvSpPr>
          <p:cNvPr id="294" name="Google Shape;294;p32"/>
          <p:cNvSpPr/>
          <p:nvPr/>
        </p:nvSpPr>
        <p:spPr>
          <a:xfrm>
            <a:off x="7352900" y="1739775"/>
            <a:ext cx="679500" cy="679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5" name="Google Shape;295;p32"/>
          <p:cNvSpPr/>
          <p:nvPr/>
        </p:nvSpPr>
        <p:spPr>
          <a:xfrm>
            <a:off x="3174538" y="1739775"/>
            <a:ext cx="679500" cy="6795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a:t>
            </a:r>
            <a:endParaRPr dirty="0"/>
          </a:p>
        </p:txBody>
      </p:sp>
      <p:sp>
        <p:nvSpPr>
          <p:cNvPr id="296" name="Google Shape;296;p32"/>
          <p:cNvSpPr/>
          <p:nvPr/>
        </p:nvSpPr>
        <p:spPr>
          <a:xfrm>
            <a:off x="475200" y="2078325"/>
            <a:ext cx="1896000" cy="1854600"/>
          </a:xfrm>
          <a:prstGeom prst="roundRect">
            <a:avLst>
              <a:gd name="adj" fmla="val 3333"/>
            </a:avLst>
          </a:prstGeom>
          <a:solidFill>
            <a:srgbClr val="FFFFFF"/>
          </a:solidFill>
          <a:ln w="9525" cap="flat" cmpd="sng">
            <a:solidFill>
              <a:schemeClr val="accent3"/>
            </a:solidFill>
            <a:prstDash val="solid"/>
            <a:round/>
            <a:headEnd type="none" w="sm" len="sm"/>
            <a:tailEnd type="none" w="sm" len="sm"/>
          </a:ln>
          <a:effectLst>
            <a:outerShdw blurRad="271463" dist="19050" dir="3660000" algn="bl" rotWithShape="0">
              <a:srgbClr val="243542">
                <a:alpha val="7840"/>
              </a:srgbClr>
            </a:outerShdw>
          </a:effectLst>
        </p:spPr>
        <p:txBody>
          <a:bodyPr spcFirstLastPara="1" wrap="square" lIns="82275" tIns="457200" rIns="8227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200" b="1" dirty="0"/>
              <a:t>General Questions</a:t>
            </a:r>
            <a:endParaRPr sz="1200" b="1" dirty="0"/>
          </a:p>
          <a:p>
            <a:pPr marL="0" lvl="0" indent="0" algn="l" rtl="0">
              <a:spcBef>
                <a:spcPts val="1000"/>
              </a:spcBef>
              <a:spcAft>
                <a:spcPts val="0"/>
              </a:spcAft>
              <a:buClr>
                <a:schemeClr val="lt1"/>
              </a:buClr>
              <a:buSzPts val="1100"/>
              <a:buFont typeface="Arial"/>
              <a:buNone/>
            </a:pPr>
            <a:r>
              <a:rPr lang="en" sz="800" dirty="0">
                <a:solidFill>
                  <a:schemeClr val="dk2"/>
                </a:solidFill>
                <a:latin typeface="Proxima Nova"/>
                <a:ea typeface="Proxima Nova"/>
                <a:cs typeface="Proxima Nova"/>
                <a:sym typeface="Proxima Nova"/>
              </a:rPr>
              <a:t>Not sure how to do something in Join? Or want to know if you should use Join in for a certain situation? </a:t>
            </a:r>
            <a:endParaRPr sz="800" dirty="0">
              <a:solidFill>
                <a:schemeClr val="dk2"/>
              </a:solidFill>
              <a:latin typeface="Proxima Nova"/>
              <a:ea typeface="Proxima Nova"/>
              <a:cs typeface="Proxima Nova"/>
              <a:sym typeface="Proxima Nova"/>
            </a:endParaRPr>
          </a:p>
          <a:p>
            <a:pPr marL="0" lvl="0" indent="0" algn="l" rtl="0">
              <a:spcBef>
                <a:spcPts val="1000"/>
              </a:spcBef>
              <a:spcAft>
                <a:spcPts val="1000"/>
              </a:spcAft>
              <a:buClr>
                <a:schemeClr val="lt1"/>
              </a:buClr>
              <a:buSzPts val="1100"/>
              <a:buFont typeface="Arial"/>
              <a:buNone/>
            </a:pPr>
            <a:r>
              <a:rPr lang="en" sz="800" dirty="0">
                <a:solidFill>
                  <a:schemeClr val="dk2"/>
                </a:solidFill>
                <a:latin typeface="Proxima Nova"/>
                <a:ea typeface="Proxima Nova"/>
                <a:cs typeface="Proxima Nova"/>
                <a:sym typeface="Proxima Nova"/>
              </a:rPr>
              <a:t>Ask your </a:t>
            </a:r>
            <a:r>
              <a:rPr lang="en" sz="800" b="1" dirty="0">
                <a:solidFill>
                  <a:schemeClr val="dk2"/>
                </a:solidFill>
                <a:latin typeface="Proxima Nova"/>
                <a:ea typeface="Proxima Nova"/>
                <a:cs typeface="Proxima Nova"/>
                <a:sym typeface="Proxima Nova"/>
              </a:rPr>
              <a:t>Join Champions</a:t>
            </a:r>
            <a:r>
              <a:rPr lang="en" sz="800" dirty="0">
                <a:solidFill>
                  <a:schemeClr val="dk2"/>
                </a:solidFill>
                <a:latin typeface="Proxima Nova"/>
                <a:ea typeface="Proxima Nova"/>
                <a:cs typeface="Proxima Nova"/>
                <a:sym typeface="Proxima Nova"/>
              </a:rPr>
              <a:t>, they’ll have the information you need. If not they can always ask your Join Success team for backup.</a:t>
            </a:r>
            <a:endParaRPr sz="800" dirty="0">
              <a:solidFill>
                <a:schemeClr val="dk2"/>
              </a:solidFill>
              <a:latin typeface="Proxima Nova"/>
              <a:ea typeface="Proxima Nova"/>
              <a:cs typeface="Proxima Nova"/>
              <a:sym typeface="Proxima Nova"/>
            </a:endParaRPr>
          </a:p>
        </p:txBody>
      </p:sp>
      <p:sp>
        <p:nvSpPr>
          <p:cNvPr id="297" name="Google Shape;297;p32"/>
          <p:cNvSpPr/>
          <p:nvPr/>
        </p:nvSpPr>
        <p:spPr>
          <a:xfrm>
            <a:off x="1083450" y="1739775"/>
            <a:ext cx="679500" cy="679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200" b="1">
                <a:latin typeface="Proxima Nova"/>
                <a:ea typeface="Proxima Nova"/>
                <a:cs typeface="Proxima Nova"/>
                <a:sym typeface="Proxima Nova"/>
              </a:rPr>
              <a:t>?</a:t>
            </a:r>
            <a:endParaRPr sz="4200" b="1" dirty="0">
              <a:latin typeface="Proxima Nova"/>
              <a:ea typeface="Proxima Nova"/>
              <a:cs typeface="Proxima Nova"/>
              <a:sym typeface="Proxima Nova"/>
            </a:endParaRPr>
          </a:p>
        </p:txBody>
      </p:sp>
      <p:pic>
        <p:nvPicPr>
          <p:cNvPr id="298" name="Google Shape;298;p32"/>
          <p:cNvPicPr preferRelativeResize="0"/>
          <p:nvPr/>
        </p:nvPicPr>
        <p:blipFill>
          <a:blip r:embed="rId8">
            <a:alphaModFix/>
          </a:blip>
          <a:stretch>
            <a:fillRect/>
          </a:stretch>
        </p:blipFill>
        <p:spPr>
          <a:xfrm>
            <a:off x="7569875" y="1856925"/>
            <a:ext cx="253200" cy="445200"/>
          </a:xfrm>
          <a:prstGeom prst="rect">
            <a:avLst/>
          </a:prstGeom>
          <a:noFill/>
          <a:ln>
            <a:noFill/>
          </a:ln>
        </p:spPr>
      </p:pic>
      <p:pic>
        <p:nvPicPr>
          <p:cNvPr id="299" name="Google Shape;299;p32"/>
          <p:cNvPicPr preferRelativeResize="0"/>
          <p:nvPr/>
        </p:nvPicPr>
        <p:blipFill>
          <a:blip r:embed="rId9">
            <a:alphaModFix/>
          </a:blip>
          <a:stretch>
            <a:fillRect/>
          </a:stretch>
        </p:blipFill>
        <p:spPr>
          <a:xfrm>
            <a:off x="3300075" y="1874502"/>
            <a:ext cx="428425" cy="37499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04" name="Google Shape;304;p33"/>
          <p:cNvPicPr preferRelativeResize="0"/>
          <p:nvPr/>
        </p:nvPicPr>
        <p:blipFill rotWithShape="1">
          <a:blip r:embed="rId3">
            <a:alphaModFix/>
          </a:blip>
          <a:srcRect l="19122" r="28400"/>
          <a:stretch/>
        </p:blipFill>
        <p:spPr>
          <a:xfrm>
            <a:off x="4567575" y="9"/>
            <a:ext cx="4576426" cy="5143501"/>
          </a:xfrm>
          <a:prstGeom prst="rect">
            <a:avLst/>
          </a:prstGeom>
          <a:noFill/>
          <a:ln>
            <a:noFill/>
          </a:ln>
        </p:spPr>
      </p:pic>
      <p:sp>
        <p:nvSpPr>
          <p:cNvPr id="305" name="Google Shape;305;p33"/>
          <p:cNvSpPr/>
          <p:nvPr/>
        </p:nvSpPr>
        <p:spPr>
          <a:xfrm>
            <a:off x="0" y="0"/>
            <a:ext cx="5868000" cy="51435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6" name="Google Shape;306;p33"/>
          <p:cNvSpPr/>
          <p:nvPr/>
        </p:nvSpPr>
        <p:spPr>
          <a:xfrm>
            <a:off x="475200" y="341700"/>
            <a:ext cx="8193600" cy="4460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7" name="Google Shape;307;p33"/>
          <p:cNvSpPr txBox="1">
            <a:spLocks noGrp="1"/>
          </p:cNvSpPr>
          <p:nvPr>
            <p:ph type="body" idx="1"/>
          </p:nvPr>
        </p:nvSpPr>
        <p:spPr>
          <a:xfrm>
            <a:off x="4190400" y="528250"/>
            <a:ext cx="3951300" cy="4128600"/>
          </a:xfrm>
          <a:prstGeom prst="rect">
            <a:avLst/>
          </a:prstGeom>
        </p:spPr>
        <p:txBody>
          <a:bodyPr spcFirstLastPara="1" wrap="square" lIns="0" tIns="91425" rIns="91425" bIns="91425" anchor="ctr" anchorCtr="0">
            <a:normAutofit/>
          </a:bodyPr>
          <a:lstStyle/>
          <a:p>
            <a:pPr marL="0" lvl="0" indent="0" algn="l" rtl="0">
              <a:lnSpc>
                <a:spcPct val="115000"/>
              </a:lnSpc>
              <a:spcBef>
                <a:spcPts val="0"/>
              </a:spcBef>
              <a:spcAft>
                <a:spcPts val="0"/>
              </a:spcAft>
              <a:buNone/>
            </a:pPr>
            <a:r>
              <a:rPr lang="en" sz="1400" b="1" dirty="0">
                <a:solidFill>
                  <a:schemeClr val="accent5"/>
                </a:solidFill>
                <a:latin typeface="Proxima Nova"/>
                <a:ea typeface="Proxima Nova"/>
                <a:cs typeface="Proxima Nova"/>
                <a:sym typeface="Proxima Nova"/>
              </a:rPr>
              <a:t>1. Create Your Join Account</a:t>
            </a:r>
            <a:endParaRPr sz="1400" b="1" dirty="0">
              <a:solidFill>
                <a:schemeClr val="accent5"/>
              </a:solidFill>
              <a:latin typeface="Proxima Nova"/>
              <a:ea typeface="Proxima Nova"/>
              <a:cs typeface="Proxima Nova"/>
              <a:sym typeface="Proxima Nova"/>
            </a:endParaRPr>
          </a:p>
          <a:p>
            <a:pPr marL="0" lvl="0" indent="0" algn="l" rtl="0">
              <a:lnSpc>
                <a:spcPct val="100000"/>
              </a:lnSpc>
              <a:spcBef>
                <a:spcPts val="0"/>
              </a:spcBef>
              <a:spcAft>
                <a:spcPts val="0"/>
              </a:spcAft>
              <a:buClr>
                <a:schemeClr val="lt1"/>
              </a:buClr>
              <a:buSzPts val="1100"/>
              <a:buFont typeface="Arial"/>
              <a:buNone/>
            </a:pPr>
            <a:r>
              <a:rPr lang="en" sz="1000" dirty="0">
                <a:latin typeface="Proxima Nova"/>
                <a:ea typeface="Proxima Nova"/>
                <a:cs typeface="Proxima Nova"/>
                <a:sym typeface="Proxima Nova"/>
              </a:rPr>
              <a:t>Want to get a head start? Create your account by going to </a:t>
            </a:r>
            <a:r>
              <a:rPr lang="en" sz="1000" u="sng" dirty="0">
                <a:solidFill>
                  <a:schemeClr val="hlink"/>
                </a:solidFill>
                <a:latin typeface="Proxima Nova"/>
                <a:ea typeface="Proxima Nova"/>
                <a:cs typeface="Proxima Nova"/>
                <a:sym typeface="Proxima Nova"/>
                <a:hlinkClick r:id="rId4"/>
              </a:rPr>
              <a:t>app.join.build</a:t>
            </a:r>
            <a:r>
              <a:rPr lang="en" sz="1000" dirty="0">
                <a:latin typeface="Proxima Nova"/>
                <a:ea typeface="Proxima Nova"/>
                <a:cs typeface="Proxima Nova"/>
                <a:sym typeface="Proxima Nova"/>
              </a:rPr>
              <a:t>, clicking Sign Up, and following the instructions.</a:t>
            </a:r>
            <a:endParaRPr sz="1400" dirty="0">
              <a:latin typeface="Proxima Nova"/>
              <a:ea typeface="Proxima Nova"/>
              <a:cs typeface="Proxima Nova"/>
              <a:sym typeface="Proxima Nova"/>
            </a:endParaRPr>
          </a:p>
          <a:p>
            <a:pPr marL="0" lvl="0" indent="0" algn="l" rtl="0">
              <a:lnSpc>
                <a:spcPct val="115000"/>
              </a:lnSpc>
              <a:spcBef>
                <a:spcPts val="1000"/>
              </a:spcBef>
              <a:spcAft>
                <a:spcPts val="0"/>
              </a:spcAft>
              <a:buClr>
                <a:schemeClr val="dk1"/>
              </a:buClr>
              <a:buSzPts val="1100"/>
              <a:buFont typeface="Arial"/>
              <a:buNone/>
            </a:pPr>
            <a:r>
              <a:rPr lang="en" sz="1400" b="1" dirty="0">
                <a:solidFill>
                  <a:schemeClr val="accent5"/>
                </a:solidFill>
                <a:latin typeface="Proxima Nova"/>
                <a:ea typeface="Proxima Nova"/>
                <a:cs typeface="Proxima Nova"/>
                <a:sym typeface="Proxima Nova"/>
              </a:rPr>
              <a:t>2. Follow the Join Getting Started guide</a:t>
            </a:r>
            <a:endParaRPr sz="1400" b="1" dirty="0">
              <a:solidFill>
                <a:schemeClr val="accent5"/>
              </a:solidFill>
              <a:latin typeface="Proxima Nova"/>
              <a:ea typeface="Proxima Nova"/>
              <a:cs typeface="Proxima Nova"/>
              <a:sym typeface="Proxima Nova"/>
            </a:endParaRPr>
          </a:p>
          <a:p>
            <a:pPr marL="0" lvl="0" indent="0" algn="l" rtl="0">
              <a:lnSpc>
                <a:spcPct val="115000"/>
              </a:lnSpc>
              <a:spcBef>
                <a:spcPts val="0"/>
              </a:spcBef>
              <a:spcAft>
                <a:spcPts val="0"/>
              </a:spcAft>
              <a:buClr>
                <a:schemeClr val="dk1"/>
              </a:buClr>
              <a:buSzPts val="1100"/>
              <a:buFont typeface="Arial"/>
              <a:buNone/>
            </a:pPr>
            <a:r>
              <a:rPr lang="en" sz="1000" dirty="0">
                <a:latin typeface="Proxima Nova"/>
                <a:ea typeface="Proxima Nova"/>
                <a:cs typeface="Proxima Nova"/>
                <a:sym typeface="Proxima Nova"/>
              </a:rPr>
              <a:t>Now you have your account setup, get familiar with Join using the </a:t>
            </a:r>
            <a:r>
              <a:rPr lang="en" sz="1000" u="sng" dirty="0">
                <a:solidFill>
                  <a:schemeClr val="hlink"/>
                </a:solidFill>
                <a:latin typeface="Proxima Nova"/>
                <a:ea typeface="Proxima Nova"/>
                <a:cs typeface="Proxima Nova"/>
                <a:sym typeface="Proxima Nova"/>
                <a:hlinkClick r:id="rId5"/>
              </a:rPr>
              <a:t>Getting Started guide</a:t>
            </a:r>
            <a:r>
              <a:rPr lang="en" sz="1000" dirty="0">
                <a:latin typeface="Proxima Nova"/>
                <a:ea typeface="Proxima Nova"/>
                <a:cs typeface="Proxima Nova"/>
                <a:sym typeface="Proxima Nova"/>
              </a:rPr>
              <a:t> for your role.</a:t>
            </a:r>
            <a:endParaRPr sz="1000" dirty="0">
              <a:latin typeface="Proxima Nova"/>
              <a:ea typeface="Proxima Nova"/>
              <a:cs typeface="Proxima Nova"/>
              <a:sym typeface="Proxima Nova"/>
            </a:endParaRPr>
          </a:p>
          <a:p>
            <a:pPr marL="0" lvl="0" indent="0" algn="l" rtl="0">
              <a:lnSpc>
                <a:spcPct val="115000"/>
              </a:lnSpc>
              <a:spcBef>
                <a:spcPts val="0"/>
              </a:spcBef>
              <a:spcAft>
                <a:spcPts val="0"/>
              </a:spcAft>
              <a:buClr>
                <a:schemeClr val="dk1"/>
              </a:buClr>
              <a:buSzPts val="1100"/>
              <a:buFont typeface="Arial"/>
              <a:buNone/>
            </a:pPr>
            <a:endParaRPr sz="1000" dirty="0">
              <a:latin typeface="Proxima Nova"/>
              <a:ea typeface="Proxima Nova"/>
              <a:cs typeface="Proxima Nova"/>
              <a:sym typeface="Proxima Nova"/>
            </a:endParaRPr>
          </a:p>
          <a:p>
            <a:pPr marL="0" lvl="0" indent="0" algn="l" rtl="0">
              <a:lnSpc>
                <a:spcPct val="115000"/>
              </a:lnSpc>
              <a:spcBef>
                <a:spcPts val="0"/>
              </a:spcBef>
              <a:spcAft>
                <a:spcPts val="0"/>
              </a:spcAft>
              <a:buClr>
                <a:schemeClr val="dk1"/>
              </a:buClr>
              <a:buSzPts val="1100"/>
              <a:buFont typeface="Arial"/>
              <a:buNone/>
            </a:pPr>
            <a:r>
              <a:rPr lang="en" sz="1400" b="1" dirty="0">
                <a:solidFill>
                  <a:schemeClr val="accent5"/>
                </a:solidFill>
                <a:latin typeface="Proxima Nova"/>
                <a:ea typeface="Proxima Nova"/>
                <a:cs typeface="Proxima Nova"/>
                <a:sym typeface="Proxima Nova"/>
              </a:rPr>
              <a:t>3. Watch the </a:t>
            </a:r>
            <a:r>
              <a:rPr lang="en" sz="1400" b="1" u="sng" dirty="0">
                <a:solidFill>
                  <a:schemeClr val="hlink"/>
                </a:solidFill>
                <a:latin typeface="Proxima Nova"/>
                <a:ea typeface="Proxima Nova"/>
                <a:cs typeface="Proxima Nova"/>
                <a:sym typeface="Proxima Nova"/>
                <a:hlinkClick r:id="rId6"/>
              </a:rPr>
              <a:t>Join Walkthrough</a:t>
            </a:r>
            <a:endParaRPr sz="1400" b="1" dirty="0">
              <a:solidFill>
                <a:schemeClr val="accent5"/>
              </a:solidFill>
              <a:latin typeface="Proxima Nova"/>
              <a:ea typeface="Proxima Nova"/>
              <a:cs typeface="Proxima Nova"/>
              <a:sym typeface="Proxima Nova"/>
            </a:endParaRPr>
          </a:p>
          <a:p>
            <a:pPr marL="0" lvl="0" indent="0" algn="l" rtl="0">
              <a:lnSpc>
                <a:spcPct val="100000"/>
              </a:lnSpc>
              <a:spcBef>
                <a:spcPts val="0"/>
              </a:spcBef>
              <a:spcAft>
                <a:spcPts val="0"/>
              </a:spcAft>
              <a:buClr>
                <a:schemeClr val="dk1"/>
              </a:buClr>
              <a:buSzPts val="1100"/>
              <a:buFont typeface="Arial"/>
              <a:buNone/>
            </a:pPr>
            <a:r>
              <a:rPr lang="en" sz="1000" dirty="0">
                <a:solidFill>
                  <a:srgbClr val="4E4E4E"/>
                </a:solidFill>
                <a:latin typeface="Proxima Nova"/>
                <a:ea typeface="Proxima Nova"/>
                <a:cs typeface="Proxima Nova"/>
                <a:sym typeface="Proxima Nova"/>
              </a:rPr>
              <a:t>If you need an even more in-depth look at all aspects of Join. It also includes helpful tips for applying Join on our project.</a:t>
            </a:r>
            <a:endParaRPr sz="1000" dirty="0">
              <a:latin typeface="Proxima Nova"/>
              <a:ea typeface="Proxima Nova"/>
              <a:cs typeface="Proxima Nova"/>
              <a:sym typeface="Proxima Nova"/>
            </a:endParaRPr>
          </a:p>
          <a:p>
            <a:pPr marL="0" lvl="0" indent="0" algn="l" rtl="0">
              <a:lnSpc>
                <a:spcPct val="115000"/>
              </a:lnSpc>
              <a:spcBef>
                <a:spcPts val="1000"/>
              </a:spcBef>
              <a:spcAft>
                <a:spcPts val="0"/>
              </a:spcAft>
              <a:buClr>
                <a:schemeClr val="dk1"/>
              </a:buClr>
              <a:buSzPts val="1100"/>
              <a:buFont typeface="Arial"/>
              <a:buNone/>
            </a:pPr>
            <a:r>
              <a:rPr lang="en" sz="1400" b="1" dirty="0">
                <a:solidFill>
                  <a:schemeClr val="accent5"/>
                </a:solidFill>
                <a:latin typeface="Proxima Nova"/>
                <a:ea typeface="Proxima Nova"/>
                <a:cs typeface="Proxima Nova"/>
                <a:sym typeface="Proxima Nova"/>
              </a:rPr>
              <a:t>4. Check out the </a:t>
            </a:r>
            <a:r>
              <a:rPr lang="en" sz="1400" b="1" u="sng" dirty="0">
                <a:solidFill>
                  <a:schemeClr val="hlink"/>
                </a:solidFill>
                <a:latin typeface="Proxima Nova"/>
                <a:ea typeface="Proxima Nova"/>
                <a:cs typeface="Proxima Nova"/>
                <a:sym typeface="Proxima Nova"/>
                <a:hlinkClick r:id="rId7"/>
              </a:rPr>
              <a:t>Join Success Hub</a:t>
            </a:r>
            <a:endParaRPr sz="1400" b="1" dirty="0">
              <a:solidFill>
                <a:schemeClr val="accent5"/>
              </a:solidFill>
              <a:latin typeface="Proxima Nova"/>
              <a:ea typeface="Proxima Nova"/>
              <a:cs typeface="Proxima Nova"/>
              <a:sym typeface="Proxima Nova"/>
            </a:endParaRPr>
          </a:p>
          <a:p>
            <a:pPr marL="0" lvl="0" indent="0" algn="l" rtl="0">
              <a:lnSpc>
                <a:spcPct val="100000"/>
              </a:lnSpc>
              <a:spcBef>
                <a:spcPts val="0"/>
              </a:spcBef>
              <a:spcAft>
                <a:spcPts val="1000"/>
              </a:spcAft>
              <a:buClr>
                <a:schemeClr val="lt1"/>
              </a:buClr>
              <a:buSzPts val="1100"/>
              <a:buFont typeface="Arial"/>
              <a:buNone/>
            </a:pPr>
            <a:r>
              <a:rPr lang="en" sz="1000" dirty="0">
                <a:solidFill>
                  <a:srgbClr val="4E4E4E"/>
                </a:solidFill>
                <a:latin typeface="Proxima Nova"/>
                <a:ea typeface="Proxima Nova"/>
                <a:cs typeface="Proxima Nova"/>
                <a:sym typeface="Proxima Nova"/>
              </a:rPr>
              <a:t>Join provides an ever-growing set of resources, including helpful articles and educational videos, enabling users to find their way around Join and overcome any challenges they run face. </a:t>
            </a:r>
            <a:endParaRPr sz="1000" dirty="0">
              <a:latin typeface="Proxima Nova"/>
              <a:ea typeface="Proxima Nova"/>
              <a:cs typeface="Proxima Nova"/>
              <a:sym typeface="Proxima Nova"/>
            </a:endParaRPr>
          </a:p>
        </p:txBody>
      </p:sp>
      <p:sp>
        <p:nvSpPr>
          <p:cNvPr id="308" name="Google Shape;308;p33"/>
          <p:cNvSpPr txBox="1">
            <a:spLocks noGrp="1"/>
          </p:cNvSpPr>
          <p:nvPr>
            <p:ph type="ctrTitle" idx="4294967295"/>
          </p:nvPr>
        </p:nvSpPr>
        <p:spPr>
          <a:xfrm>
            <a:off x="948600" y="1272225"/>
            <a:ext cx="2234700" cy="1275900"/>
          </a:xfrm>
          <a:prstGeom prst="rect">
            <a:avLst/>
          </a:prstGeom>
        </p:spPr>
        <p:txBody>
          <a:bodyPr spcFirstLastPara="1" wrap="square" lIns="0" tIns="0" rIns="0" bIns="0" anchor="t" anchorCtr="0">
            <a:noAutofit/>
          </a:bodyPr>
          <a:lstStyle/>
          <a:p>
            <a:pPr marL="0" marR="0" lvl="0" indent="0" algn="l" rtl="0">
              <a:lnSpc>
                <a:spcPct val="80000"/>
              </a:lnSpc>
              <a:spcBef>
                <a:spcPts val="0"/>
              </a:spcBef>
              <a:spcAft>
                <a:spcPts val="0"/>
              </a:spcAft>
              <a:buNone/>
            </a:pPr>
            <a:r>
              <a:rPr lang="en" sz="2400" dirty="0"/>
              <a:t>Join’s Keys to Project Success</a:t>
            </a:r>
            <a:endParaRPr sz="2400" dirty="0"/>
          </a:p>
          <a:p>
            <a:pPr marL="0" marR="0" lvl="0" indent="0" algn="l" rtl="0">
              <a:lnSpc>
                <a:spcPct val="80000"/>
              </a:lnSpc>
              <a:spcBef>
                <a:spcPts val="0"/>
              </a:spcBef>
              <a:spcAft>
                <a:spcPts val="0"/>
              </a:spcAft>
              <a:buNone/>
            </a:pPr>
            <a:endParaRPr sz="2400" dirty="0"/>
          </a:p>
        </p:txBody>
      </p:sp>
      <p:sp>
        <p:nvSpPr>
          <p:cNvPr id="309" name="Google Shape;309;p33"/>
          <p:cNvSpPr txBox="1">
            <a:spLocks noGrp="1"/>
          </p:cNvSpPr>
          <p:nvPr>
            <p:ph type="ctrTitle" idx="4294967295"/>
          </p:nvPr>
        </p:nvSpPr>
        <p:spPr>
          <a:xfrm>
            <a:off x="968400" y="855825"/>
            <a:ext cx="1890000" cy="250800"/>
          </a:xfrm>
          <a:prstGeom prst="rect">
            <a:avLst/>
          </a:prstGeom>
        </p:spPr>
        <p:txBody>
          <a:bodyPr spcFirstLastPara="1" wrap="square" lIns="0" tIns="0" rIns="0" bIns="0" anchor="ctr" anchorCtr="0">
            <a:noAutofit/>
          </a:bodyPr>
          <a:lstStyle/>
          <a:p>
            <a:pPr marL="0" marR="0" lvl="0" indent="0" algn="l" rtl="0">
              <a:lnSpc>
                <a:spcPct val="80000"/>
              </a:lnSpc>
              <a:spcBef>
                <a:spcPts val="0"/>
              </a:spcBef>
              <a:spcAft>
                <a:spcPts val="0"/>
              </a:spcAft>
              <a:buNone/>
            </a:pPr>
            <a:r>
              <a:rPr lang="en" sz="800" b="0" dirty="0">
                <a:solidFill>
                  <a:schemeClr val="dk2"/>
                </a:solidFill>
                <a:latin typeface="Proxima Nova Semibold"/>
                <a:ea typeface="Proxima Nova Semibold"/>
                <a:cs typeface="Proxima Nova Semibold"/>
                <a:sym typeface="Proxima Nova Semibold"/>
              </a:rPr>
              <a:t>ENSURE SUCCESS</a:t>
            </a:r>
            <a:endParaRPr sz="800" b="0" dirty="0">
              <a:solidFill>
                <a:schemeClr val="dk2"/>
              </a:solidFill>
              <a:latin typeface="Proxima Nova Semibold"/>
              <a:ea typeface="Proxima Nova Semibold"/>
              <a:cs typeface="Proxima Nova Semibold"/>
              <a:sym typeface="Proxima Nova Semibold"/>
            </a:endParaRPr>
          </a:p>
        </p:txBody>
      </p:sp>
      <p:pic>
        <p:nvPicPr>
          <p:cNvPr id="310" name="Google Shape;310;p33"/>
          <p:cNvPicPr preferRelativeResize="0"/>
          <p:nvPr/>
        </p:nvPicPr>
        <p:blipFill>
          <a:blip r:embed="rId8">
            <a:alphaModFix/>
          </a:blip>
          <a:stretch>
            <a:fillRect/>
          </a:stretch>
        </p:blipFill>
        <p:spPr>
          <a:xfrm>
            <a:off x="-90097" y="2950925"/>
            <a:ext cx="2117002" cy="2117002"/>
          </a:xfrm>
          <a:prstGeom prst="rect">
            <a:avLst/>
          </a:prstGeom>
          <a:noFill/>
          <a:ln>
            <a:noFill/>
          </a:ln>
        </p:spPr>
      </p:pic>
      <p:sp>
        <p:nvSpPr>
          <p:cNvPr id="311" name="Google Shape;311;p33"/>
          <p:cNvSpPr/>
          <p:nvPr/>
        </p:nvSpPr>
        <p:spPr>
          <a:xfrm>
            <a:off x="948600" y="1974425"/>
            <a:ext cx="720000" cy="72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p34"/>
          <p:cNvPicPr preferRelativeResize="0"/>
          <p:nvPr/>
        </p:nvPicPr>
        <p:blipFill rotWithShape="1">
          <a:blip r:embed="rId3">
            <a:alphaModFix/>
          </a:blip>
          <a:srcRect l="33361" t="2032" r="27613" b="6005"/>
          <a:stretch/>
        </p:blipFill>
        <p:spPr>
          <a:xfrm>
            <a:off x="5868000" y="5100"/>
            <a:ext cx="3276000" cy="5143501"/>
          </a:xfrm>
          <a:prstGeom prst="rect">
            <a:avLst/>
          </a:prstGeom>
          <a:noFill/>
          <a:ln>
            <a:noFill/>
          </a:ln>
        </p:spPr>
      </p:pic>
      <p:sp>
        <p:nvSpPr>
          <p:cNvPr id="317" name="Google Shape;317;p34"/>
          <p:cNvSpPr/>
          <p:nvPr/>
        </p:nvSpPr>
        <p:spPr>
          <a:xfrm>
            <a:off x="0" y="0"/>
            <a:ext cx="5868000" cy="51435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8" name="Google Shape;318;p34"/>
          <p:cNvSpPr/>
          <p:nvPr/>
        </p:nvSpPr>
        <p:spPr>
          <a:xfrm>
            <a:off x="475200" y="341700"/>
            <a:ext cx="8193600" cy="4460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319" name="Google Shape;319;p34">
            <a:hlinkClick r:id="rId4"/>
          </p:cNvPr>
          <p:cNvPicPr preferRelativeResize="0"/>
          <p:nvPr/>
        </p:nvPicPr>
        <p:blipFill rotWithShape="1">
          <a:blip r:embed="rId5">
            <a:alphaModFix/>
          </a:blip>
          <a:srcRect l="99" r="109"/>
          <a:stretch/>
        </p:blipFill>
        <p:spPr>
          <a:xfrm>
            <a:off x="3394250" y="338075"/>
            <a:ext cx="5274561" cy="4460101"/>
          </a:xfrm>
          <a:prstGeom prst="rect">
            <a:avLst/>
          </a:prstGeom>
          <a:noFill/>
          <a:ln>
            <a:noFill/>
          </a:ln>
        </p:spPr>
      </p:pic>
      <p:sp>
        <p:nvSpPr>
          <p:cNvPr id="320" name="Google Shape;320;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14</a:t>
            </a:fld>
            <a:endParaRPr dirty="0"/>
          </a:p>
        </p:txBody>
      </p:sp>
      <p:sp>
        <p:nvSpPr>
          <p:cNvPr id="321" name="Google Shape;321;p34"/>
          <p:cNvSpPr txBox="1">
            <a:spLocks noGrp="1"/>
          </p:cNvSpPr>
          <p:nvPr>
            <p:ph type="ctrTitle"/>
          </p:nvPr>
        </p:nvSpPr>
        <p:spPr>
          <a:xfrm>
            <a:off x="968400" y="855825"/>
            <a:ext cx="1890000" cy="250800"/>
          </a:xfrm>
          <a:prstGeom prst="rect">
            <a:avLst/>
          </a:prstGeom>
        </p:spPr>
        <p:txBody>
          <a:bodyPr spcFirstLastPara="1" wrap="square" lIns="0" tIns="0" rIns="0" bIns="0" anchor="ctr" anchorCtr="0">
            <a:noAutofit/>
          </a:bodyPr>
          <a:lstStyle/>
          <a:p>
            <a:pPr marL="0" marR="0" lvl="0" indent="0" algn="l" rtl="0">
              <a:lnSpc>
                <a:spcPct val="80000"/>
              </a:lnSpc>
              <a:spcBef>
                <a:spcPts val="0"/>
              </a:spcBef>
              <a:spcAft>
                <a:spcPts val="0"/>
              </a:spcAft>
              <a:buNone/>
            </a:pPr>
            <a:r>
              <a:rPr lang="en" sz="800" b="0">
                <a:solidFill>
                  <a:schemeClr val="dk2"/>
                </a:solidFill>
                <a:latin typeface="Proxima Nova Semibold"/>
                <a:ea typeface="Proxima Nova Semibold"/>
                <a:cs typeface="Proxima Nova Semibold"/>
                <a:sym typeface="Proxima Nova Semibold"/>
              </a:rPr>
              <a:t>LET’S GET BUSY</a:t>
            </a:r>
            <a:endParaRPr sz="800" b="0" dirty="0">
              <a:solidFill>
                <a:schemeClr val="dk2"/>
              </a:solidFill>
              <a:latin typeface="Proxima Nova Semibold"/>
              <a:ea typeface="Proxima Nova Semibold"/>
              <a:cs typeface="Proxima Nova Semibold"/>
              <a:sym typeface="Proxima Nova Semibold"/>
            </a:endParaRPr>
          </a:p>
        </p:txBody>
      </p:sp>
      <p:pic>
        <p:nvPicPr>
          <p:cNvPr id="322" name="Google Shape;322;p34"/>
          <p:cNvPicPr preferRelativeResize="0"/>
          <p:nvPr/>
        </p:nvPicPr>
        <p:blipFill>
          <a:blip r:embed="rId6">
            <a:alphaModFix/>
          </a:blip>
          <a:stretch>
            <a:fillRect/>
          </a:stretch>
        </p:blipFill>
        <p:spPr>
          <a:xfrm>
            <a:off x="8114955" y="4314000"/>
            <a:ext cx="519690" cy="368401"/>
          </a:xfrm>
          <a:prstGeom prst="rect">
            <a:avLst/>
          </a:prstGeom>
          <a:noFill/>
          <a:ln>
            <a:noFill/>
          </a:ln>
        </p:spPr>
      </p:pic>
      <p:sp>
        <p:nvSpPr>
          <p:cNvPr id="323" name="Google Shape;323;p34"/>
          <p:cNvSpPr txBox="1">
            <a:spLocks noGrp="1"/>
          </p:cNvSpPr>
          <p:nvPr>
            <p:ph type="ctrTitle"/>
          </p:nvPr>
        </p:nvSpPr>
        <p:spPr>
          <a:xfrm>
            <a:off x="948600" y="1272225"/>
            <a:ext cx="2641200" cy="1071000"/>
          </a:xfrm>
          <a:prstGeom prst="rect">
            <a:avLst/>
          </a:prstGeom>
        </p:spPr>
        <p:txBody>
          <a:bodyPr spcFirstLastPara="1" wrap="square" lIns="0" tIns="0" rIns="0" bIns="0" anchor="t" anchorCtr="0">
            <a:noAutofit/>
          </a:bodyPr>
          <a:lstStyle/>
          <a:p>
            <a:pPr marL="0" marR="0" lvl="0" indent="0" algn="l" rtl="0">
              <a:lnSpc>
                <a:spcPct val="80000"/>
              </a:lnSpc>
              <a:spcBef>
                <a:spcPts val="0"/>
              </a:spcBef>
              <a:spcAft>
                <a:spcPts val="0"/>
              </a:spcAft>
              <a:buNone/>
            </a:pPr>
            <a:r>
              <a:rPr lang="en" sz="2400">
                <a:latin typeface="Proxima Nova"/>
                <a:ea typeface="Proxima Nova"/>
                <a:cs typeface="Proxima Nova"/>
                <a:sym typeface="Proxima Nova"/>
              </a:rPr>
              <a:t>Let’s Get This Project Started</a:t>
            </a:r>
            <a:endParaRPr sz="2400" dirty="0">
              <a:latin typeface="Proxima Nova"/>
              <a:ea typeface="Proxima Nova"/>
              <a:cs typeface="Proxima Nova"/>
              <a:sym typeface="Proxima Nova"/>
            </a:endParaRPr>
          </a:p>
        </p:txBody>
      </p:sp>
      <p:sp>
        <p:nvSpPr>
          <p:cNvPr id="324" name="Google Shape;324;p34"/>
          <p:cNvSpPr/>
          <p:nvPr/>
        </p:nvSpPr>
        <p:spPr>
          <a:xfrm>
            <a:off x="948600" y="2032275"/>
            <a:ext cx="720000" cy="72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dirty="0">
              <a:solidFill>
                <a:srgbClr val="B83D04"/>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p35"/>
          <p:cNvPicPr preferRelativeResize="0"/>
          <p:nvPr/>
        </p:nvPicPr>
        <p:blipFill rotWithShape="1">
          <a:blip r:embed="rId3">
            <a:alphaModFix/>
          </a:blip>
          <a:srcRect r="-81917" b="9387"/>
          <a:stretch/>
        </p:blipFill>
        <p:spPr>
          <a:xfrm>
            <a:off x="3825100" y="0"/>
            <a:ext cx="9687402" cy="5177351"/>
          </a:xfrm>
          <a:prstGeom prst="rect">
            <a:avLst/>
          </a:prstGeom>
          <a:noFill/>
          <a:ln>
            <a:noFill/>
          </a:ln>
        </p:spPr>
      </p:pic>
      <p:sp>
        <p:nvSpPr>
          <p:cNvPr id="330" name="Google Shape;330;p35"/>
          <p:cNvSpPr/>
          <p:nvPr/>
        </p:nvSpPr>
        <p:spPr>
          <a:xfrm>
            <a:off x="0" y="0"/>
            <a:ext cx="5868000" cy="51435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1" name="Google Shape;331;p35"/>
          <p:cNvSpPr/>
          <p:nvPr/>
        </p:nvSpPr>
        <p:spPr>
          <a:xfrm>
            <a:off x="3978000" y="341700"/>
            <a:ext cx="4690800" cy="4460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2" name="Google Shape;332;p35"/>
          <p:cNvSpPr txBox="1">
            <a:spLocks noGrp="1"/>
          </p:cNvSpPr>
          <p:nvPr>
            <p:ph type="ctrTitle"/>
          </p:nvPr>
        </p:nvSpPr>
        <p:spPr>
          <a:xfrm>
            <a:off x="475200" y="1257150"/>
            <a:ext cx="3089400" cy="1071000"/>
          </a:xfrm>
          <a:prstGeom prst="rect">
            <a:avLst/>
          </a:prstGeom>
        </p:spPr>
        <p:txBody>
          <a:bodyPr spcFirstLastPara="1" wrap="square" lIns="0" tIns="0" rIns="0" bIns="0" anchor="t" anchorCtr="0">
            <a:noAutofit/>
          </a:bodyPr>
          <a:lstStyle/>
          <a:p>
            <a:pPr marL="0" marR="0" lvl="0" indent="0" algn="l" rtl="0">
              <a:lnSpc>
                <a:spcPct val="80000"/>
              </a:lnSpc>
              <a:spcBef>
                <a:spcPts val="0"/>
              </a:spcBef>
              <a:spcAft>
                <a:spcPts val="0"/>
              </a:spcAft>
              <a:buNone/>
            </a:pPr>
            <a:r>
              <a:rPr lang="en" sz="4000">
                <a:latin typeface="Proxima Nova"/>
                <a:ea typeface="Proxima Nova"/>
                <a:cs typeface="Proxima Nova"/>
                <a:sym typeface="Proxima Nova"/>
              </a:rPr>
              <a:t>Thank You!</a:t>
            </a:r>
            <a:endParaRPr sz="4000" dirty="0">
              <a:latin typeface="Proxima Nova"/>
              <a:ea typeface="Proxima Nova"/>
              <a:cs typeface="Proxima Nova"/>
              <a:sym typeface="Proxima Nova"/>
            </a:endParaRPr>
          </a:p>
        </p:txBody>
      </p:sp>
      <p:sp>
        <p:nvSpPr>
          <p:cNvPr id="333" name="Google Shape;333;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15</a:t>
            </a:fld>
            <a:endParaRPr dirty="0"/>
          </a:p>
        </p:txBody>
      </p:sp>
      <p:sp>
        <p:nvSpPr>
          <p:cNvPr id="334" name="Google Shape;334;p35"/>
          <p:cNvSpPr/>
          <p:nvPr/>
        </p:nvSpPr>
        <p:spPr>
          <a:xfrm>
            <a:off x="475200" y="1966338"/>
            <a:ext cx="720000" cy="72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accent6"/>
              </a:solidFill>
            </a:endParaRPr>
          </a:p>
        </p:txBody>
      </p:sp>
      <p:pic>
        <p:nvPicPr>
          <p:cNvPr id="335" name="Google Shape;335;p35"/>
          <p:cNvPicPr preferRelativeResize="0"/>
          <p:nvPr/>
        </p:nvPicPr>
        <p:blipFill>
          <a:blip r:embed="rId4">
            <a:alphaModFix/>
          </a:blip>
          <a:stretch>
            <a:fillRect/>
          </a:stretch>
        </p:blipFill>
        <p:spPr>
          <a:xfrm>
            <a:off x="7996705" y="4314000"/>
            <a:ext cx="519690" cy="368401"/>
          </a:xfrm>
          <a:prstGeom prst="rect">
            <a:avLst/>
          </a:prstGeom>
          <a:noFill/>
          <a:ln>
            <a:noFill/>
          </a:ln>
        </p:spPr>
      </p:pic>
      <p:sp>
        <p:nvSpPr>
          <p:cNvPr id="336" name="Google Shape;336;p35"/>
          <p:cNvSpPr txBox="1">
            <a:spLocks noGrp="1"/>
          </p:cNvSpPr>
          <p:nvPr>
            <p:ph type="subTitle" idx="1"/>
          </p:nvPr>
        </p:nvSpPr>
        <p:spPr>
          <a:xfrm>
            <a:off x="4371663" y="624775"/>
            <a:ext cx="3995100" cy="3183000"/>
          </a:xfrm>
          <a:prstGeom prst="rect">
            <a:avLst/>
          </a:prstGeom>
          <a:noFill/>
        </p:spPr>
        <p:txBody>
          <a:bodyPr spcFirstLastPara="1" wrap="square" lIns="91425" tIns="91425" rIns="91425" bIns="91425" anchor="t" anchorCtr="0">
            <a:noAutofit/>
          </a:bodyPr>
          <a:lstStyle/>
          <a:p>
            <a:pPr marL="0" lvl="0" indent="0" algn="l" rtl="0">
              <a:lnSpc>
                <a:spcPct val="50000"/>
              </a:lnSpc>
              <a:spcBef>
                <a:spcPts val="0"/>
              </a:spcBef>
              <a:spcAft>
                <a:spcPts val="0"/>
              </a:spcAft>
              <a:buNone/>
            </a:pPr>
            <a:endParaRPr sz="1400" dirty="0">
              <a:solidFill>
                <a:schemeClr val="lt1"/>
              </a:solidFill>
              <a:latin typeface="Proxima Nova"/>
              <a:ea typeface="Proxima Nova"/>
              <a:cs typeface="Proxima Nova"/>
              <a:sym typeface="Proxima Nova"/>
            </a:endParaRPr>
          </a:p>
          <a:p>
            <a:pPr marL="0" lvl="0" indent="0" algn="l" rtl="0">
              <a:lnSpc>
                <a:spcPct val="150000"/>
              </a:lnSpc>
              <a:spcBef>
                <a:spcPts val="0"/>
              </a:spcBef>
              <a:spcAft>
                <a:spcPts val="0"/>
              </a:spcAft>
              <a:buNone/>
            </a:pPr>
            <a:r>
              <a:rPr lang="en" sz="1600" b="1" dirty="0">
                <a:solidFill>
                  <a:schemeClr val="lt1"/>
                </a:solidFill>
                <a:latin typeface="Proxima Nova"/>
                <a:ea typeface="Proxima Nova"/>
                <a:cs typeface="Proxima Nova"/>
                <a:sym typeface="Proxima Nova"/>
              </a:rPr>
              <a:t>Additional Resources</a:t>
            </a:r>
            <a:endParaRPr sz="1600" b="1" dirty="0">
              <a:solidFill>
                <a:schemeClr val="lt1"/>
              </a:solidFill>
              <a:latin typeface="Proxima Nova"/>
              <a:ea typeface="Proxima Nova"/>
              <a:cs typeface="Proxima Nova"/>
              <a:sym typeface="Proxima Nova"/>
            </a:endParaRPr>
          </a:p>
          <a:p>
            <a:pPr marL="0" lvl="0" indent="0" algn="l" rtl="0">
              <a:lnSpc>
                <a:spcPct val="150000"/>
              </a:lnSpc>
              <a:spcBef>
                <a:spcPts val="0"/>
              </a:spcBef>
              <a:spcAft>
                <a:spcPts val="0"/>
              </a:spcAft>
              <a:buClr>
                <a:schemeClr val="lt1"/>
              </a:buClr>
              <a:buSzPts val="1100"/>
              <a:buFont typeface="Arial"/>
              <a:buNone/>
            </a:pPr>
            <a:r>
              <a:rPr lang="en" sz="1300" dirty="0">
                <a:solidFill>
                  <a:schemeClr val="lt1"/>
                </a:solidFill>
                <a:latin typeface="Proxima Nova"/>
                <a:ea typeface="Proxima Nova"/>
                <a:cs typeface="Proxima Nova"/>
                <a:sym typeface="Proxima Nova"/>
              </a:rPr>
              <a:t>👷 </a:t>
            </a:r>
            <a:r>
              <a:rPr lang="en" sz="1300" u="sng" dirty="0">
                <a:solidFill>
                  <a:schemeClr val="hlink"/>
                </a:solidFill>
                <a:latin typeface="Proxima Nova"/>
                <a:ea typeface="Proxima Nova"/>
                <a:cs typeface="Proxima Nova"/>
                <a:sym typeface="Proxima Nova"/>
                <a:hlinkClick r:id="rId5"/>
              </a:rPr>
              <a:t>Create your Join Account</a:t>
            </a:r>
            <a:endParaRPr sz="1300" dirty="0">
              <a:solidFill>
                <a:schemeClr val="lt1"/>
              </a:solidFill>
              <a:latin typeface="Proxima Nova"/>
              <a:ea typeface="Proxima Nova"/>
              <a:cs typeface="Proxima Nova"/>
              <a:sym typeface="Proxima Nova"/>
            </a:endParaRPr>
          </a:p>
          <a:p>
            <a:pPr marL="0" lvl="0" indent="0" algn="l" rtl="0">
              <a:lnSpc>
                <a:spcPct val="150000"/>
              </a:lnSpc>
              <a:spcBef>
                <a:spcPts val="0"/>
              </a:spcBef>
              <a:spcAft>
                <a:spcPts val="0"/>
              </a:spcAft>
              <a:buClr>
                <a:schemeClr val="lt1"/>
              </a:buClr>
              <a:buSzPts val="1100"/>
              <a:buFont typeface="Arial"/>
              <a:buNone/>
            </a:pPr>
            <a:r>
              <a:rPr lang="en" sz="1300" dirty="0">
                <a:solidFill>
                  <a:schemeClr val="lt1"/>
                </a:solidFill>
                <a:latin typeface="Proxima Nova"/>
                <a:ea typeface="Proxima Nova"/>
                <a:cs typeface="Proxima Nova"/>
                <a:sym typeface="Proxima Nova"/>
              </a:rPr>
              <a:t>🚀 </a:t>
            </a:r>
            <a:r>
              <a:rPr lang="en" sz="1300" u="sng" dirty="0">
                <a:solidFill>
                  <a:schemeClr val="hlink"/>
                </a:solidFill>
                <a:latin typeface="Proxima Nova"/>
                <a:ea typeface="Proxima Nova"/>
                <a:cs typeface="Proxima Nova"/>
                <a:sym typeface="Proxima Nova"/>
                <a:hlinkClick r:id="rId6"/>
              </a:rPr>
              <a:t>Getting Started with Join</a:t>
            </a:r>
            <a:endParaRPr sz="1300" dirty="0">
              <a:solidFill>
                <a:schemeClr val="lt1"/>
              </a:solidFill>
              <a:latin typeface="Proxima Nova"/>
              <a:ea typeface="Proxima Nova"/>
              <a:cs typeface="Proxima Nova"/>
              <a:sym typeface="Proxima Nova"/>
            </a:endParaRPr>
          </a:p>
          <a:p>
            <a:pPr marL="0" lvl="0" indent="0" algn="l" rtl="0">
              <a:lnSpc>
                <a:spcPct val="150000"/>
              </a:lnSpc>
              <a:spcBef>
                <a:spcPts val="0"/>
              </a:spcBef>
              <a:spcAft>
                <a:spcPts val="0"/>
              </a:spcAft>
              <a:buClr>
                <a:schemeClr val="lt1"/>
              </a:buClr>
              <a:buSzPts val="1100"/>
              <a:buFont typeface="Arial"/>
              <a:buNone/>
            </a:pPr>
            <a:r>
              <a:rPr lang="en" sz="1300" dirty="0">
                <a:solidFill>
                  <a:schemeClr val="lt1"/>
                </a:solidFill>
                <a:latin typeface="Proxima Nova"/>
                <a:ea typeface="Proxima Nova"/>
                <a:cs typeface="Proxima Nova"/>
                <a:sym typeface="Proxima Nova"/>
              </a:rPr>
              <a:t>🎬 </a:t>
            </a:r>
            <a:r>
              <a:rPr lang="en" sz="1300" u="sng" dirty="0">
                <a:solidFill>
                  <a:schemeClr val="hlink"/>
                </a:solidFill>
                <a:latin typeface="Proxima Nova"/>
                <a:ea typeface="Proxima Nova"/>
                <a:cs typeface="Proxima Nova"/>
                <a:sym typeface="Proxima Nova"/>
                <a:hlinkClick r:id="rId7"/>
              </a:rPr>
              <a:t>Introduction to Join</a:t>
            </a:r>
            <a:endParaRPr sz="1300" dirty="0">
              <a:solidFill>
                <a:schemeClr val="lt1"/>
              </a:solidFill>
              <a:latin typeface="Proxima Nova"/>
              <a:ea typeface="Proxima Nova"/>
              <a:cs typeface="Proxima Nova"/>
              <a:sym typeface="Proxima Nova"/>
            </a:endParaRPr>
          </a:p>
          <a:p>
            <a:pPr marL="0" lvl="0" indent="0" algn="l" rtl="0">
              <a:lnSpc>
                <a:spcPct val="150000"/>
              </a:lnSpc>
              <a:spcBef>
                <a:spcPts val="0"/>
              </a:spcBef>
              <a:spcAft>
                <a:spcPts val="0"/>
              </a:spcAft>
              <a:buClr>
                <a:schemeClr val="lt1"/>
              </a:buClr>
              <a:buSzPts val="1100"/>
              <a:buFont typeface="Arial"/>
              <a:buNone/>
            </a:pPr>
            <a:endParaRPr sz="1300" dirty="0">
              <a:solidFill>
                <a:schemeClr val="lt1"/>
              </a:solidFill>
              <a:latin typeface="Proxima Nova"/>
              <a:ea typeface="Proxima Nova"/>
              <a:cs typeface="Proxima Nova"/>
              <a:sym typeface="Proxima Nova"/>
            </a:endParaRPr>
          </a:p>
          <a:p>
            <a:pPr marL="0" lvl="0" indent="0" algn="l" rtl="0">
              <a:lnSpc>
                <a:spcPct val="150000"/>
              </a:lnSpc>
              <a:spcBef>
                <a:spcPts val="0"/>
              </a:spcBef>
              <a:spcAft>
                <a:spcPts val="0"/>
              </a:spcAft>
              <a:buNone/>
            </a:pPr>
            <a:r>
              <a:rPr lang="en" sz="1300" dirty="0">
                <a:solidFill>
                  <a:schemeClr val="lt1"/>
                </a:solidFill>
                <a:latin typeface="Proxima Nova"/>
                <a:ea typeface="Proxima Nova"/>
                <a:cs typeface="Proxima Nova"/>
                <a:sym typeface="Proxima Nova"/>
              </a:rPr>
              <a:t>📚 </a:t>
            </a:r>
            <a:r>
              <a:rPr lang="en-US" sz="1300" u="sng" dirty="0">
                <a:solidFill>
                  <a:schemeClr val="hlink"/>
                </a:solidFill>
                <a:latin typeface="Proxima Nova"/>
                <a:ea typeface="Proxima Nova"/>
                <a:cs typeface="Proxima Nova"/>
                <a:sym typeface="Proxima Nova"/>
                <a:hlinkClick r:id="rId8"/>
              </a:rPr>
              <a:t>Join Success Hub</a:t>
            </a:r>
            <a:br>
              <a:rPr lang="en" sz="1300" dirty="0">
                <a:solidFill>
                  <a:schemeClr val="lt1"/>
                </a:solidFill>
                <a:latin typeface="Proxima Nova"/>
                <a:ea typeface="Proxima Nova"/>
                <a:cs typeface="Proxima Nova"/>
                <a:sym typeface="Proxima Nova"/>
              </a:rPr>
            </a:br>
            <a:r>
              <a:rPr lang="en" sz="1300" dirty="0">
                <a:solidFill>
                  <a:schemeClr val="lt1"/>
                </a:solidFill>
                <a:latin typeface="Proxima Nova"/>
                <a:ea typeface="Proxima Nova"/>
                <a:cs typeface="Proxima Nova"/>
                <a:sym typeface="Proxima Nova"/>
              </a:rPr>
              <a:t>💬 </a:t>
            </a:r>
            <a:r>
              <a:rPr lang="en" sz="1300" u="sng" dirty="0">
                <a:solidFill>
                  <a:schemeClr val="hlink"/>
                </a:solidFill>
                <a:latin typeface="Proxima Nova"/>
                <a:ea typeface="Proxima Nova"/>
                <a:cs typeface="Proxima Nova"/>
                <a:sym typeface="Proxima Nova"/>
                <a:hlinkClick r:id="rId9"/>
              </a:rPr>
              <a:t>Join Technical Support</a:t>
            </a:r>
            <a:endParaRPr sz="1400" dirty="0">
              <a:solidFill>
                <a:schemeClr val="lt1"/>
              </a:solidFill>
              <a:latin typeface="Proxima Nova"/>
              <a:ea typeface="Proxima Nova"/>
              <a:cs typeface="Proxima Nova"/>
              <a:sym typeface="Proxima Nova"/>
            </a:endParaRPr>
          </a:p>
        </p:txBody>
      </p:sp>
      <p:cxnSp>
        <p:nvCxnSpPr>
          <p:cNvPr id="337" name="Google Shape;337;p35"/>
          <p:cNvCxnSpPr/>
          <p:nvPr/>
        </p:nvCxnSpPr>
        <p:spPr>
          <a:xfrm>
            <a:off x="4470925" y="2181575"/>
            <a:ext cx="21471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41"/>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22"/>
          <p:cNvPicPr preferRelativeResize="0"/>
          <p:nvPr/>
        </p:nvPicPr>
        <p:blipFill rotWithShape="1">
          <a:blip r:embed="rId3">
            <a:alphaModFix/>
          </a:blip>
          <a:srcRect r="-81917" b="9387"/>
          <a:stretch/>
        </p:blipFill>
        <p:spPr>
          <a:xfrm>
            <a:off x="3825100" y="0"/>
            <a:ext cx="9687402" cy="5177351"/>
          </a:xfrm>
          <a:prstGeom prst="rect">
            <a:avLst/>
          </a:prstGeom>
          <a:noFill/>
          <a:ln>
            <a:noFill/>
          </a:ln>
        </p:spPr>
      </p:pic>
      <p:sp>
        <p:nvSpPr>
          <p:cNvPr id="96" name="Google Shape;96;p22"/>
          <p:cNvSpPr/>
          <p:nvPr/>
        </p:nvSpPr>
        <p:spPr>
          <a:xfrm>
            <a:off x="0" y="0"/>
            <a:ext cx="5868000" cy="51435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 name="Google Shape;97;p22"/>
          <p:cNvSpPr/>
          <p:nvPr/>
        </p:nvSpPr>
        <p:spPr>
          <a:xfrm>
            <a:off x="475200" y="312525"/>
            <a:ext cx="8193600" cy="4460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 name="Google Shape;98;p22"/>
          <p:cNvSpPr txBox="1">
            <a:spLocks noGrp="1"/>
          </p:cNvSpPr>
          <p:nvPr>
            <p:ph type="body" idx="1"/>
          </p:nvPr>
        </p:nvSpPr>
        <p:spPr>
          <a:xfrm>
            <a:off x="4190400" y="732150"/>
            <a:ext cx="4261800" cy="3720900"/>
          </a:xfrm>
          <a:prstGeom prst="rect">
            <a:avLst/>
          </a:prstGeom>
        </p:spPr>
        <p:txBody>
          <a:bodyPr spcFirstLastPara="1" wrap="square" lIns="0" tIns="91425" rIns="91425" bIns="91425" anchor="ctr" anchorCtr="0">
            <a:normAutofit fontScale="70000" lnSpcReduction="20000"/>
          </a:bodyPr>
          <a:lstStyle/>
          <a:p>
            <a:pPr marL="0" lvl="0" indent="0" algn="l" rtl="0">
              <a:spcBef>
                <a:spcPts val="0"/>
              </a:spcBef>
              <a:spcAft>
                <a:spcPts val="0"/>
              </a:spcAft>
              <a:buNone/>
            </a:pPr>
            <a:r>
              <a:rPr lang="en" b="1" dirty="0">
                <a:solidFill>
                  <a:schemeClr val="accent5"/>
                </a:solidFill>
                <a:latin typeface="Proxima Nova"/>
                <a:ea typeface="Proxima Nova"/>
                <a:cs typeface="Proxima Nova"/>
                <a:sym typeface="Proxima Nova"/>
              </a:rPr>
              <a:t>Let’s Get This Project Started</a:t>
            </a:r>
            <a:endParaRPr dirty="0">
              <a:solidFill>
                <a:schemeClr val="lt1"/>
              </a:solidFill>
              <a:latin typeface="Proxima Nova"/>
              <a:ea typeface="Proxima Nova"/>
              <a:cs typeface="Proxima Nova"/>
              <a:sym typeface="Proxima Nova"/>
            </a:endParaRPr>
          </a:p>
          <a:p>
            <a:pPr marL="0" lvl="0" indent="0" algn="l" rtl="0">
              <a:spcBef>
                <a:spcPts val="1200"/>
              </a:spcBef>
              <a:spcAft>
                <a:spcPts val="0"/>
              </a:spcAft>
              <a:buNone/>
            </a:pPr>
            <a:r>
              <a:rPr lang="en" sz="1491" dirty="0">
                <a:latin typeface="Proxima Nova"/>
                <a:ea typeface="Proxima Nova"/>
                <a:cs typeface="Proxima Nova"/>
                <a:sym typeface="Proxima Nova"/>
              </a:rPr>
              <a:t>Starting a project off on the right foot is key to overall success of the project. That's why we created this template to help you ensure every project is set up for success</a:t>
            </a:r>
            <a:endParaRPr sz="1491" dirty="0">
              <a:latin typeface="Proxima Nova"/>
              <a:ea typeface="Proxima Nova"/>
              <a:cs typeface="Proxima Nova"/>
              <a:sym typeface="Proxima Nova"/>
            </a:endParaRPr>
          </a:p>
          <a:p>
            <a:pPr marL="0" lvl="0" indent="0" algn="l" rtl="0">
              <a:spcBef>
                <a:spcPts val="1200"/>
              </a:spcBef>
              <a:spcAft>
                <a:spcPts val="0"/>
              </a:spcAft>
              <a:buNone/>
            </a:pPr>
            <a:r>
              <a:rPr lang="en" sz="1500" dirty="0">
                <a:solidFill>
                  <a:srgbClr val="4E4E4E"/>
                </a:solidFill>
                <a:latin typeface="Proxima Nova"/>
                <a:ea typeface="Proxima Nova"/>
                <a:cs typeface="Proxima Nova"/>
                <a:sym typeface="Proxima Nova"/>
              </a:rPr>
              <a:t>With that said, this document and its linked resources are here to guide you on that journey. Once you’ve personalized it to your specific needs, you can use it to facilitate your project kickoff workshop and communicate expectations to the project team ahead of time.</a:t>
            </a:r>
            <a:endParaRPr sz="1500" dirty="0">
              <a:solidFill>
                <a:srgbClr val="4E4E4E"/>
              </a:solidFill>
              <a:latin typeface="Proxima Nova"/>
              <a:ea typeface="Proxima Nova"/>
              <a:cs typeface="Proxima Nova"/>
              <a:sym typeface="Proxima Nova"/>
            </a:endParaRPr>
          </a:p>
          <a:p>
            <a:pPr marL="0" lvl="0" indent="0" algn="l" rtl="0">
              <a:spcBef>
                <a:spcPts val="1200"/>
              </a:spcBef>
              <a:spcAft>
                <a:spcPts val="0"/>
              </a:spcAft>
              <a:buNone/>
            </a:pPr>
            <a:r>
              <a:rPr lang="en" sz="1500" dirty="0">
                <a:solidFill>
                  <a:srgbClr val="4E4E4E"/>
                </a:solidFill>
                <a:latin typeface="Proxima Nova"/>
                <a:ea typeface="Proxima Nova"/>
                <a:cs typeface="Proxima Nova"/>
                <a:sym typeface="Proxima Nova"/>
              </a:rPr>
              <a:t>Don’t forget the Workshop Facilitator Guide to help you navigate the workshop</a:t>
            </a:r>
            <a:endParaRPr sz="1500" dirty="0">
              <a:solidFill>
                <a:srgbClr val="4E4E4E"/>
              </a:solidFill>
              <a:latin typeface="Proxima Nova"/>
              <a:ea typeface="Proxima Nova"/>
              <a:cs typeface="Proxima Nova"/>
              <a:sym typeface="Proxima Nova"/>
            </a:endParaRPr>
          </a:p>
          <a:p>
            <a:pPr marL="0" lvl="0" indent="0" algn="l" rtl="0">
              <a:spcBef>
                <a:spcPts val="1200"/>
              </a:spcBef>
              <a:spcAft>
                <a:spcPts val="1200"/>
              </a:spcAft>
              <a:buNone/>
            </a:pPr>
            <a:r>
              <a:rPr lang="en" sz="1491" i="1" dirty="0">
                <a:latin typeface="Proxima Nova"/>
                <a:ea typeface="Proxima Nova"/>
                <a:cs typeface="Proxima Nova"/>
                <a:sym typeface="Proxima Nova"/>
              </a:rPr>
              <a:t>We’ve set up this document to be easily personalized. Throughout, you’ll see italicized text like this that is designed to be instructional. Any text in brackets [ ] is intended to be changed with company-specific information, e.g. [Project Name]. You’ll also find guidance and talking points in the speaker notes.</a:t>
            </a:r>
            <a:endParaRPr sz="1600" dirty="0">
              <a:solidFill>
                <a:schemeClr val="lt1"/>
              </a:solidFill>
              <a:latin typeface="Proxima Nova"/>
              <a:ea typeface="Proxima Nova"/>
              <a:cs typeface="Proxima Nova"/>
              <a:sym typeface="Proxima Nova"/>
            </a:endParaRPr>
          </a:p>
        </p:txBody>
      </p:sp>
      <p:sp>
        <p:nvSpPr>
          <p:cNvPr id="99" name="Google Shape;99;p22"/>
          <p:cNvSpPr txBox="1">
            <a:spLocks noGrp="1"/>
          </p:cNvSpPr>
          <p:nvPr>
            <p:ph type="ctrTitle" idx="4294967295"/>
          </p:nvPr>
        </p:nvSpPr>
        <p:spPr>
          <a:xfrm>
            <a:off x="948600" y="1272225"/>
            <a:ext cx="2694600" cy="1275900"/>
          </a:xfrm>
          <a:prstGeom prst="rect">
            <a:avLst/>
          </a:prstGeom>
        </p:spPr>
        <p:txBody>
          <a:bodyPr spcFirstLastPara="1" wrap="square" lIns="0" tIns="0" rIns="0" bIns="0" anchor="t" anchorCtr="0">
            <a:noAutofit/>
          </a:bodyPr>
          <a:lstStyle/>
          <a:p>
            <a:pPr marL="0" marR="0" lvl="0" indent="0" algn="l" rtl="0">
              <a:lnSpc>
                <a:spcPct val="80000"/>
              </a:lnSpc>
              <a:spcBef>
                <a:spcPts val="0"/>
              </a:spcBef>
              <a:spcAft>
                <a:spcPts val="0"/>
              </a:spcAft>
              <a:buNone/>
            </a:pPr>
            <a:r>
              <a:rPr lang="en" sz="2400"/>
              <a:t>Using This Resource</a:t>
            </a:r>
            <a:endParaRPr sz="2400" dirty="0">
              <a:latin typeface="Proxima Nova"/>
              <a:ea typeface="Proxima Nova"/>
              <a:cs typeface="Proxima Nova"/>
              <a:sym typeface="Proxima Nova"/>
            </a:endParaRPr>
          </a:p>
        </p:txBody>
      </p:sp>
      <p:sp>
        <p:nvSpPr>
          <p:cNvPr id="100" name="Google Shape;100;p22"/>
          <p:cNvSpPr txBox="1">
            <a:spLocks noGrp="1"/>
          </p:cNvSpPr>
          <p:nvPr>
            <p:ph type="ctrTitle" idx="4294967295"/>
          </p:nvPr>
        </p:nvSpPr>
        <p:spPr>
          <a:xfrm>
            <a:off x="968400" y="855825"/>
            <a:ext cx="1890000" cy="250800"/>
          </a:xfrm>
          <a:prstGeom prst="rect">
            <a:avLst/>
          </a:prstGeom>
        </p:spPr>
        <p:txBody>
          <a:bodyPr spcFirstLastPara="1" wrap="square" lIns="0" tIns="0" rIns="0" bIns="0" anchor="ctr" anchorCtr="0">
            <a:noAutofit/>
          </a:bodyPr>
          <a:lstStyle/>
          <a:p>
            <a:pPr marL="0" marR="0" lvl="0" indent="0" algn="l" rtl="0">
              <a:lnSpc>
                <a:spcPct val="80000"/>
              </a:lnSpc>
              <a:spcBef>
                <a:spcPts val="0"/>
              </a:spcBef>
              <a:spcAft>
                <a:spcPts val="0"/>
              </a:spcAft>
              <a:buNone/>
            </a:pPr>
            <a:r>
              <a:rPr lang="en" sz="800" b="0">
                <a:solidFill>
                  <a:schemeClr val="dk2"/>
                </a:solidFill>
                <a:latin typeface="Proxima Nova Semibold"/>
                <a:ea typeface="Proxima Nova Semibold"/>
                <a:cs typeface="Proxima Nova Semibold"/>
                <a:sym typeface="Proxima Nova Semibold"/>
              </a:rPr>
              <a:t>BEFORE WE START</a:t>
            </a:r>
            <a:endParaRPr sz="800" b="0" dirty="0">
              <a:solidFill>
                <a:schemeClr val="dk2"/>
              </a:solidFill>
              <a:latin typeface="Proxima Nova Semibold"/>
              <a:ea typeface="Proxima Nova Semibold"/>
              <a:cs typeface="Proxima Nova Semibold"/>
              <a:sym typeface="Proxima Nova Semibold"/>
            </a:endParaRPr>
          </a:p>
        </p:txBody>
      </p:sp>
      <p:sp>
        <p:nvSpPr>
          <p:cNvPr id="101" name="Google Shape;101;p22"/>
          <p:cNvSpPr/>
          <p:nvPr/>
        </p:nvSpPr>
        <p:spPr>
          <a:xfrm>
            <a:off x="948600" y="2023769"/>
            <a:ext cx="720000" cy="72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102;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a:t>
            </a:fld>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23"/>
          <p:cNvPicPr preferRelativeResize="0"/>
          <p:nvPr/>
        </p:nvPicPr>
        <p:blipFill rotWithShape="1">
          <a:blip r:embed="rId3">
            <a:alphaModFix/>
          </a:blip>
          <a:srcRect l="13896" r="42473"/>
          <a:stretch/>
        </p:blipFill>
        <p:spPr>
          <a:xfrm>
            <a:off x="5336950" y="0"/>
            <a:ext cx="3804877" cy="5143501"/>
          </a:xfrm>
          <a:prstGeom prst="rect">
            <a:avLst/>
          </a:prstGeom>
          <a:noFill/>
          <a:ln>
            <a:noFill/>
          </a:ln>
        </p:spPr>
      </p:pic>
      <p:sp>
        <p:nvSpPr>
          <p:cNvPr id="108" name="Google Shape;108;p23"/>
          <p:cNvSpPr/>
          <p:nvPr/>
        </p:nvSpPr>
        <p:spPr>
          <a:xfrm>
            <a:off x="0" y="0"/>
            <a:ext cx="5378400" cy="51435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 name="Google Shape;109;p23"/>
          <p:cNvSpPr/>
          <p:nvPr/>
        </p:nvSpPr>
        <p:spPr>
          <a:xfrm>
            <a:off x="3978000" y="346825"/>
            <a:ext cx="4690800" cy="4460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 name="Google Shape;110;p23"/>
          <p:cNvSpPr txBox="1">
            <a:spLocks noGrp="1"/>
          </p:cNvSpPr>
          <p:nvPr>
            <p:ph type="ctrTitle"/>
          </p:nvPr>
        </p:nvSpPr>
        <p:spPr>
          <a:xfrm>
            <a:off x="475200" y="1257150"/>
            <a:ext cx="2628600" cy="1071000"/>
          </a:xfrm>
          <a:prstGeom prst="rect">
            <a:avLst/>
          </a:prstGeom>
        </p:spPr>
        <p:txBody>
          <a:bodyPr spcFirstLastPara="1" wrap="square" lIns="0" tIns="0" rIns="0" bIns="0" anchor="t" anchorCtr="0">
            <a:noAutofit/>
          </a:bodyPr>
          <a:lstStyle/>
          <a:p>
            <a:pPr marL="0" marR="0" lvl="0" indent="0" algn="l" rtl="0">
              <a:lnSpc>
                <a:spcPct val="80000"/>
              </a:lnSpc>
              <a:spcBef>
                <a:spcPts val="0"/>
              </a:spcBef>
              <a:spcAft>
                <a:spcPts val="0"/>
              </a:spcAft>
              <a:buNone/>
            </a:pPr>
            <a:r>
              <a:rPr lang="en" sz="4000" dirty="0">
                <a:latin typeface="Proxima Nova"/>
                <a:ea typeface="Proxima Nova"/>
                <a:cs typeface="Proxima Nova"/>
                <a:sym typeface="Proxima Nova"/>
              </a:rPr>
              <a:t>Agenda</a:t>
            </a:r>
            <a:endParaRPr sz="4000" dirty="0">
              <a:latin typeface="Proxima Nova"/>
              <a:ea typeface="Proxima Nova"/>
              <a:cs typeface="Proxima Nova"/>
              <a:sym typeface="Proxima Nova"/>
            </a:endParaRPr>
          </a:p>
        </p:txBody>
      </p:sp>
      <p:sp>
        <p:nvSpPr>
          <p:cNvPr id="111" name="Google Shape;111;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a:t>
            </a:fld>
            <a:endParaRPr dirty="0"/>
          </a:p>
        </p:txBody>
      </p:sp>
      <p:sp>
        <p:nvSpPr>
          <p:cNvPr id="112" name="Google Shape;112;p23"/>
          <p:cNvSpPr txBox="1">
            <a:spLocks noGrp="1"/>
          </p:cNvSpPr>
          <p:nvPr>
            <p:ph type="ctrTitle"/>
          </p:nvPr>
        </p:nvSpPr>
        <p:spPr>
          <a:xfrm>
            <a:off x="475200" y="855825"/>
            <a:ext cx="1890000" cy="250800"/>
          </a:xfrm>
          <a:prstGeom prst="rect">
            <a:avLst/>
          </a:prstGeom>
        </p:spPr>
        <p:txBody>
          <a:bodyPr spcFirstLastPara="1" wrap="square" lIns="0" tIns="0" rIns="0" bIns="0" anchor="ctr" anchorCtr="0">
            <a:noAutofit/>
          </a:bodyPr>
          <a:lstStyle/>
          <a:p>
            <a:pPr marL="0" marR="0" lvl="0" indent="0" algn="l" rtl="0">
              <a:lnSpc>
                <a:spcPct val="80000"/>
              </a:lnSpc>
              <a:spcBef>
                <a:spcPts val="0"/>
              </a:spcBef>
              <a:spcAft>
                <a:spcPts val="0"/>
              </a:spcAft>
              <a:buNone/>
            </a:pPr>
            <a:r>
              <a:rPr lang="en" sz="800" b="0">
                <a:solidFill>
                  <a:schemeClr val="dk2"/>
                </a:solidFill>
                <a:latin typeface="Proxima Nova Semibold"/>
                <a:ea typeface="Proxima Nova Semibold"/>
                <a:cs typeface="Proxima Nova Semibold"/>
                <a:sym typeface="Proxima Nova Semibold"/>
              </a:rPr>
              <a:t>TABLE OF CONTENTS</a:t>
            </a:r>
            <a:endParaRPr sz="800" b="0" dirty="0">
              <a:solidFill>
                <a:schemeClr val="dk2"/>
              </a:solidFill>
              <a:latin typeface="Proxima Nova Semibold"/>
              <a:ea typeface="Proxima Nova Semibold"/>
              <a:cs typeface="Proxima Nova Semibold"/>
              <a:sym typeface="Proxima Nova Semibold"/>
            </a:endParaRPr>
          </a:p>
        </p:txBody>
      </p:sp>
      <p:sp>
        <p:nvSpPr>
          <p:cNvPr id="114" name="Google Shape;114;p23"/>
          <p:cNvSpPr txBox="1">
            <a:spLocks noGrp="1"/>
          </p:cNvSpPr>
          <p:nvPr>
            <p:ph type="ctrTitle"/>
          </p:nvPr>
        </p:nvSpPr>
        <p:spPr>
          <a:xfrm>
            <a:off x="4467600" y="1119438"/>
            <a:ext cx="2866500" cy="393600"/>
          </a:xfrm>
          <a:prstGeom prst="rect">
            <a:avLst/>
          </a:prstGeom>
        </p:spPr>
        <p:txBody>
          <a:bodyPr spcFirstLastPara="1" wrap="square" lIns="0" tIns="0" rIns="0" bIns="0" anchor="ctr" anchorCtr="0">
            <a:noAutofit/>
          </a:bodyPr>
          <a:lstStyle/>
          <a:p>
            <a:pPr marL="0" marR="0" lvl="0" indent="0" algn="l" rtl="0">
              <a:lnSpc>
                <a:spcPct val="100000"/>
              </a:lnSpc>
              <a:spcBef>
                <a:spcPts val="0"/>
              </a:spcBef>
              <a:spcAft>
                <a:spcPts val="0"/>
              </a:spcAft>
              <a:buNone/>
            </a:pPr>
            <a:r>
              <a:rPr lang="en" sz="2000" dirty="0">
                <a:latin typeface="Proxima Nova"/>
                <a:ea typeface="Proxima Nova"/>
                <a:cs typeface="Proxima Nova"/>
                <a:sym typeface="Proxima Nova"/>
              </a:rPr>
              <a:t>Project Team Intro</a:t>
            </a:r>
            <a:endParaRPr sz="2000" dirty="0">
              <a:latin typeface="Proxima Nova"/>
              <a:ea typeface="Proxima Nova"/>
              <a:cs typeface="Proxima Nova"/>
              <a:sym typeface="Proxima Nova"/>
            </a:endParaRPr>
          </a:p>
        </p:txBody>
      </p:sp>
      <p:sp>
        <p:nvSpPr>
          <p:cNvPr id="115" name="Google Shape;115;p23"/>
          <p:cNvSpPr txBox="1">
            <a:spLocks noGrp="1"/>
          </p:cNvSpPr>
          <p:nvPr>
            <p:ph type="ctrTitle"/>
          </p:nvPr>
        </p:nvSpPr>
        <p:spPr>
          <a:xfrm>
            <a:off x="4467600" y="1620613"/>
            <a:ext cx="2866500" cy="393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000">
                <a:latin typeface="Proxima Nova"/>
                <a:ea typeface="Proxima Nova"/>
                <a:cs typeface="Proxima Nova"/>
                <a:sym typeface="Proxima Nova"/>
              </a:rPr>
              <a:t>Core Join Functions</a:t>
            </a:r>
            <a:endParaRPr sz="2000" dirty="0">
              <a:latin typeface="Proxima Nova"/>
              <a:ea typeface="Proxima Nova"/>
              <a:cs typeface="Proxima Nova"/>
              <a:sym typeface="Proxima Nova"/>
            </a:endParaRPr>
          </a:p>
        </p:txBody>
      </p:sp>
      <p:sp>
        <p:nvSpPr>
          <p:cNvPr id="116" name="Google Shape;116;p23"/>
          <p:cNvSpPr txBox="1">
            <a:spLocks noGrp="1"/>
          </p:cNvSpPr>
          <p:nvPr>
            <p:ph type="ctrTitle"/>
          </p:nvPr>
        </p:nvSpPr>
        <p:spPr>
          <a:xfrm>
            <a:off x="4467600" y="2121788"/>
            <a:ext cx="2866500" cy="393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000">
                <a:latin typeface="Proxima Nova"/>
                <a:ea typeface="Proxima Nova"/>
                <a:cs typeface="Proxima Nova"/>
                <a:sym typeface="Proxima Nova"/>
              </a:rPr>
              <a:t>Item Lifecycle</a:t>
            </a:r>
            <a:endParaRPr sz="2000" dirty="0">
              <a:latin typeface="Proxima Nova"/>
              <a:ea typeface="Proxima Nova"/>
              <a:cs typeface="Proxima Nova"/>
              <a:sym typeface="Proxima Nova"/>
            </a:endParaRPr>
          </a:p>
        </p:txBody>
      </p:sp>
      <p:pic>
        <p:nvPicPr>
          <p:cNvPr id="117" name="Google Shape;117;p23"/>
          <p:cNvPicPr preferRelativeResize="0"/>
          <p:nvPr/>
        </p:nvPicPr>
        <p:blipFill>
          <a:blip r:embed="rId4">
            <a:alphaModFix/>
          </a:blip>
          <a:stretch>
            <a:fillRect/>
          </a:stretch>
        </p:blipFill>
        <p:spPr>
          <a:xfrm>
            <a:off x="7996705" y="4314000"/>
            <a:ext cx="519690" cy="368401"/>
          </a:xfrm>
          <a:prstGeom prst="rect">
            <a:avLst/>
          </a:prstGeom>
          <a:noFill/>
          <a:ln>
            <a:noFill/>
          </a:ln>
        </p:spPr>
      </p:pic>
      <p:cxnSp>
        <p:nvCxnSpPr>
          <p:cNvPr id="118" name="Google Shape;118;p23"/>
          <p:cNvCxnSpPr/>
          <p:nvPr/>
        </p:nvCxnSpPr>
        <p:spPr>
          <a:xfrm>
            <a:off x="7334099" y="1316238"/>
            <a:ext cx="447600" cy="0"/>
          </a:xfrm>
          <a:prstGeom prst="straightConnector1">
            <a:avLst/>
          </a:prstGeom>
          <a:noFill/>
          <a:ln w="9525" cap="flat" cmpd="sng">
            <a:solidFill>
              <a:srgbClr val="9E9E9E"/>
            </a:solidFill>
            <a:prstDash val="solid"/>
            <a:round/>
            <a:headEnd type="none" w="med" len="med"/>
            <a:tailEnd type="none" w="med" len="med"/>
          </a:ln>
        </p:spPr>
      </p:cxnSp>
      <p:cxnSp>
        <p:nvCxnSpPr>
          <p:cNvPr id="119" name="Google Shape;119;p23"/>
          <p:cNvCxnSpPr/>
          <p:nvPr/>
        </p:nvCxnSpPr>
        <p:spPr>
          <a:xfrm>
            <a:off x="7334099" y="1817438"/>
            <a:ext cx="447600" cy="0"/>
          </a:xfrm>
          <a:prstGeom prst="straightConnector1">
            <a:avLst/>
          </a:prstGeom>
          <a:noFill/>
          <a:ln w="9525" cap="flat" cmpd="sng">
            <a:solidFill>
              <a:srgbClr val="9E9E9E"/>
            </a:solidFill>
            <a:prstDash val="solid"/>
            <a:round/>
            <a:headEnd type="none" w="med" len="med"/>
            <a:tailEnd type="none" w="med" len="med"/>
          </a:ln>
        </p:spPr>
      </p:cxnSp>
      <p:cxnSp>
        <p:nvCxnSpPr>
          <p:cNvPr id="120" name="Google Shape;120;p23"/>
          <p:cNvCxnSpPr/>
          <p:nvPr/>
        </p:nvCxnSpPr>
        <p:spPr>
          <a:xfrm>
            <a:off x="7334099" y="2318613"/>
            <a:ext cx="447600" cy="0"/>
          </a:xfrm>
          <a:prstGeom prst="straightConnector1">
            <a:avLst/>
          </a:prstGeom>
          <a:noFill/>
          <a:ln w="9525" cap="flat" cmpd="sng">
            <a:solidFill>
              <a:srgbClr val="9E9E9E"/>
            </a:solidFill>
            <a:prstDash val="solid"/>
            <a:round/>
            <a:headEnd type="none" w="med" len="med"/>
            <a:tailEnd type="none" w="med" len="med"/>
          </a:ln>
        </p:spPr>
      </p:cxnSp>
      <p:cxnSp>
        <p:nvCxnSpPr>
          <p:cNvPr id="121" name="Google Shape;121;p23"/>
          <p:cNvCxnSpPr/>
          <p:nvPr/>
        </p:nvCxnSpPr>
        <p:spPr>
          <a:xfrm>
            <a:off x="7334099" y="2819788"/>
            <a:ext cx="447600" cy="0"/>
          </a:xfrm>
          <a:prstGeom prst="straightConnector1">
            <a:avLst/>
          </a:prstGeom>
          <a:noFill/>
          <a:ln w="9525" cap="flat" cmpd="sng">
            <a:solidFill>
              <a:srgbClr val="9E9E9E"/>
            </a:solidFill>
            <a:prstDash val="solid"/>
            <a:round/>
            <a:headEnd type="none" w="med" len="med"/>
            <a:tailEnd type="none" w="med" len="med"/>
          </a:ln>
        </p:spPr>
      </p:cxnSp>
      <p:sp>
        <p:nvSpPr>
          <p:cNvPr id="122" name="Google Shape;122;p23"/>
          <p:cNvSpPr txBox="1">
            <a:spLocks noGrp="1"/>
          </p:cNvSpPr>
          <p:nvPr>
            <p:ph type="ctrTitle"/>
          </p:nvPr>
        </p:nvSpPr>
        <p:spPr>
          <a:xfrm>
            <a:off x="4467600" y="2622988"/>
            <a:ext cx="2866500" cy="393600"/>
          </a:xfrm>
          <a:prstGeom prst="rect">
            <a:avLst/>
          </a:prstGeom>
        </p:spPr>
        <p:txBody>
          <a:bodyPr spcFirstLastPara="1" wrap="square" lIns="0" tIns="0" rIns="0" bIns="0" anchor="ctr" anchorCtr="0">
            <a:noAutofit/>
          </a:bodyPr>
          <a:lstStyle/>
          <a:p>
            <a:pPr marL="0" marR="0" lvl="0" indent="0" algn="l" rtl="0">
              <a:lnSpc>
                <a:spcPct val="100000"/>
              </a:lnSpc>
              <a:spcBef>
                <a:spcPts val="0"/>
              </a:spcBef>
              <a:spcAft>
                <a:spcPts val="0"/>
              </a:spcAft>
              <a:buNone/>
            </a:pPr>
            <a:r>
              <a:rPr lang="en" sz="2000" dirty="0">
                <a:latin typeface="Proxima Nova"/>
                <a:ea typeface="Proxima Nova"/>
                <a:cs typeface="Proxima Nova"/>
                <a:sym typeface="Proxima Nova"/>
              </a:rPr>
              <a:t>Keys to Project Success</a:t>
            </a:r>
            <a:endParaRPr sz="2000" dirty="0">
              <a:latin typeface="Proxima Nova"/>
              <a:ea typeface="Proxima Nova"/>
              <a:cs typeface="Proxima Nova"/>
              <a:sym typeface="Proxima Nova"/>
            </a:endParaRPr>
          </a:p>
        </p:txBody>
      </p:sp>
      <p:sp>
        <p:nvSpPr>
          <p:cNvPr id="18" name="Google Shape;132;p24">
            <a:extLst>
              <a:ext uri="{FF2B5EF4-FFF2-40B4-BE49-F238E27FC236}">
                <a16:creationId xmlns:a16="http://schemas.microsoft.com/office/drawing/2014/main" id="{0A6F0219-6EFF-4A4F-9146-4041E6C048FE}"/>
              </a:ext>
            </a:extLst>
          </p:cNvPr>
          <p:cNvSpPr/>
          <p:nvPr/>
        </p:nvSpPr>
        <p:spPr>
          <a:xfrm>
            <a:off x="475200" y="1949538"/>
            <a:ext cx="720000" cy="72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24"/>
          <p:cNvPicPr preferRelativeResize="0"/>
          <p:nvPr/>
        </p:nvPicPr>
        <p:blipFill rotWithShape="1">
          <a:blip r:embed="rId3">
            <a:alphaModFix/>
          </a:blip>
          <a:srcRect l="8037" t="4476" r="20899" b="2836"/>
          <a:stretch/>
        </p:blipFill>
        <p:spPr>
          <a:xfrm>
            <a:off x="2577600" y="-10475"/>
            <a:ext cx="6566402" cy="5153974"/>
          </a:xfrm>
          <a:prstGeom prst="rect">
            <a:avLst/>
          </a:prstGeom>
          <a:noFill/>
          <a:ln>
            <a:noFill/>
          </a:ln>
        </p:spPr>
      </p:pic>
      <p:sp>
        <p:nvSpPr>
          <p:cNvPr id="128" name="Google Shape;128;p24"/>
          <p:cNvSpPr/>
          <p:nvPr/>
        </p:nvSpPr>
        <p:spPr>
          <a:xfrm>
            <a:off x="0" y="0"/>
            <a:ext cx="5378400" cy="51435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 name="Google Shape;129;p24"/>
          <p:cNvSpPr txBox="1">
            <a:spLocks noGrp="1"/>
          </p:cNvSpPr>
          <p:nvPr>
            <p:ph type="ctrTitle"/>
          </p:nvPr>
        </p:nvSpPr>
        <p:spPr>
          <a:xfrm>
            <a:off x="475200" y="1257150"/>
            <a:ext cx="3290400" cy="1071000"/>
          </a:xfrm>
          <a:prstGeom prst="rect">
            <a:avLst/>
          </a:prstGeom>
        </p:spPr>
        <p:txBody>
          <a:bodyPr spcFirstLastPara="1" wrap="square" lIns="0" tIns="0" rIns="0" bIns="0" anchor="t" anchorCtr="0">
            <a:noAutofit/>
          </a:bodyPr>
          <a:lstStyle/>
          <a:p>
            <a:pPr marL="0" marR="0" lvl="0" indent="0" algn="l" rtl="0">
              <a:lnSpc>
                <a:spcPct val="80000"/>
              </a:lnSpc>
              <a:spcBef>
                <a:spcPts val="0"/>
              </a:spcBef>
              <a:spcAft>
                <a:spcPts val="0"/>
              </a:spcAft>
              <a:buNone/>
            </a:pPr>
            <a:r>
              <a:rPr lang="en" sz="4000">
                <a:latin typeface="Proxima Nova"/>
                <a:ea typeface="Proxima Nova"/>
                <a:cs typeface="Proxima Nova"/>
                <a:sym typeface="Proxima Nova"/>
              </a:rPr>
              <a:t>Project Team</a:t>
            </a:r>
            <a:endParaRPr sz="4000" dirty="0">
              <a:latin typeface="Proxima Nova"/>
              <a:ea typeface="Proxima Nova"/>
              <a:cs typeface="Proxima Nova"/>
              <a:sym typeface="Proxima Nova"/>
            </a:endParaRPr>
          </a:p>
        </p:txBody>
      </p:sp>
      <p:sp>
        <p:nvSpPr>
          <p:cNvPr id="130" name="Google Shape;130;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a:t>
            </a:fld>
            <a:endParaRPr dirty="0"/>
          </a:p>
        </p:txBody>
      </p:sp>
      <p:sp>
        <p:nvSpPr>
          <p:cNvPr id="131" name="Google Shape;131;p24"/>
          <p:cNvSpPr txBox="1">
            <a:spLocks noGrp="1"/>
          </p:cNvSpPr>
          <p:nvPr>
            <p:ph type="ctrTitle"/>
          </p:nvPr>
        </p:nvSpPr>
        <p:spPr>
          <a:xfrm>
            <a:off x="475200" y="855825"/>
            <a:ext cx="1890000" cy="250800"/>
          </a:xfrm>
          <a:prstGeom prst="rect">
            <a:avLst/>
          </a:prstGeom>
        </p:spPr>
        <p:txBody>
          <a:bodyPr spcFirstLastPara="1" wrap="square" lIns="0" tIns="0" rIns="0" bIns="0" anchor="ctr" anchorCtr="0">
            <a:noAutofit/>
          </a:bodyPr>
          <a:lstStyle/>
          <a:p>
            <a:pPr marL="0" marR="0" lvl="0" indent="0" algn="l" rtl="0">
              <a:lnSpc>
                <a:spcPct val="80000"/>
              </a:lnSpc>
              <a:spcBef>
                <a:spcPts val="0"/>
              </a:spcBef>
              <a:spcAft>
                <a:spcPts val="0"/>
              </a:spcAft>
              <a:buNone/>
            </a:pPr>
            <a:r>
              <a:rPr lang="en" sz="800" b="0">
                <a:solidFill>
                  <a:schemeClr val="dk2"/>
                </a:solidFill>
                <a:latin typeface="Proxima Nova Semibold"/>
                <a:ea typeface="Proxima Nova Semibold"/>
                <a:cs typeface="Proxima Nova Semibold"/>
                <a:sym typeface="Proxima Nova Semibold"/>
              </a:rPr>
              <a:t>INTRODUCTIONS</a:t>
            </a:r>
            <a:endParaRPr sz="800" b="0" dirty="0">
              <a:solidFill>
                <a:schemeClr val="dk2"/>
              </a:solidFill>
              <a:latin typeface="Proxima Nova Semibold"/>
              <a:ea typeface="Proxima Nova Semibold"/>
              <a:cs typeface="Proxima Nova Semibold"/>
              <a:sym typeface="Proxima Nova Semibold"/>
            </a:endParaRPr>
          </a:p>
        </p:txBody>
      </p:sp>
      <p:sp>
        <p:nvSpPr>
          <p:cNvPr id="132" name="Google Shape;132;p24"/>
          <p:cNvSpPr/>
          <p:nvPr/>
        </p:nvSpPr>
        <p:spPr>
          <a:xfrm>
            <a:off x="475200" y="1949538"/>
            <a:ext cx="720000" cy="72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25"/>
          <p:cNvPicPr preferRelativeResize="0"/>
          <p:nvPr/>
        </p:nvPicPr>
        <p:blipFill rotWithShape="1">
          <a:blip r:embed="rId3">
            <a:alphaModFix/>
          </a:blip>
          <a:srcRect l="19122" r="28400"/>
          <a:stretch/>
        </p:blipFill>
        <p:spPr>
          <a:xfrm>
            <a:off x="4567575" y="0"/>
            <a:ext cx="4576426" cy="5143501"/>
          </a:xfrm>
          <a:prstGeom prst="rect">
            <a:avLst/>
          </a:prstGeom>
          <a:noFill/>
          <a:ln>
            <a:noFill/>
          </a:ln>
        </p:spPr>
      </p:pic>
      <p:sp>
        <p:nvSpPr>
          <p:cNvPr id="138" name="Google Shape;138;p25"/>
          <p:cNvSpPr/>
          <p:nvPr/>
        </p:nvSpPr>
        <p:spPr>
          <a:xfrm>
            <a:off x="0" y="0"/>
            <a:ext cx="5868000" cy="51435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 name="Google Shape;139;p25"/>
          <p:cNvSpPr/>
          <p:nvPr/>
        </p:nvSpPr>
        <p:spPr>
          <a:xfrm>
            <a:off x="475200" y="341700"/>
            <a:ext cx="8193600" cy="4460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lt1"/>
              </a:buClr>
              <a:buSzPts val="1100"/>
              <a:buFont typeface="Arial"/>
              <a:buNone/>
            </a:pPr>
            <a:endParaRPr sz="1600" dirty="0">
              <a:solidFill>
                <a:schemeClr val="dk2"/>
              </a:solidFill>
              <a:latin typeface="Proxima Nova"/>
              <a:ea typeface="Proxima Nova"/>
              <a:cs typeface="Proxima Nova"/>
              <a:sym typeface="Proxima Nova"/>
            </a:endParaRPr>
          </a:p>
        </p:txBody>
      </p:sp>
      <p:pic>
        <p:nvPicPr>
          <p:cNvPr id="140" name="Google Shape;140;p25"/>
          <p:cNvPicPr preferRelativeResize="0"/>
          <p:nvPr/>
        </p:nvPicPr>
        <p:blipFill rotWithShape="1">
          <a:blip r:embed="rId4">
            <a:alphaModFix/>
          </a:blip>
          <a:srcRect l="5555" r="5555"/>
          <a:stretch/>
        </p:blipFill>
        <p:spPr>
          <a:xfrm>
            <a:off x="6158675" y="2348400"/>
            <a:ext cx="2510126" cy="2823900"/>
          </a:xfrm>
          <a:prstGeom prst="rect">
            <a:avLst/>
          </a:prstGeom>
          <a:noFill/>
          <a:ln>
            <a:noFill/>
          </a:ln>
        </p:spPr>
      </p:pic>
      <p:sp>
        <p:nvSpPr>
          <p:cNvPr id="141" name="Google Shape;141;p25"/>
          <p:cNvSpPr txBox="1">
            <a:spLocks noGrp="1"/>
          </p:cNvSpPr>
          <p:nvPr>
            <p:ph type="ctrTitle" idx="4294967295"/>
          </p:nvPr>
        </p:nvSpPr>
        <p:spPr>
          <a:xfrm>
            <a:off x="948600" y="1272225"/>
            <a:ext cx="3618900" cy="507000"/>
          </a:xfrm>
          <a:prstGeom prst="rect">
            <a:avLst/>
          </a:prstGeom>
        </p:spPr>
        <p:txBody>
          <a:bodyPr spcFirstLastPara="1" wrap="square" lIns="0" tIns="0" rIns="0" bIns="0" anchor="t" anchorCtr="0">
            <a:noAutofit/>
          </a:bodyPr>
          <a:lstStyle/>
          <a:p>
            <a:pPr marL="0" marR="0" lvl="0" indent="0" algn="l" rtl="0">
              <a:lnSpc>
                <a:spcPct val="80000"/>
              </a:lnSpc>
              <a:spcBef>
                <a:spcPts val="0"/>
              </a:spcBef>
              <a:spcAft>
                <a:spcPts val="0"/>
              </a:spcAft>
              <a:buNone/>
            </a:pPr>
            <a:r>
              <a:rPr lang="en" sz="2400"/>
              <a:t>Your Join Project Team</a:t>
            </a:r>
            <a:endParaRPr sz="2400" dirty="0">
              <a:latin typeface="Proxima Nova"/>
              <a:ea typeface="Proxima Nova"/>
              <a:cs typeface="Proxima Nova"/>
              <a:sym typeface="Proxima Nova"/>
            </a:endParaRPr>
          </a:p>
        </p:txBody>
      </p:sp>
      <p:sp>
        <p:nvSpPr>
          <p:cNvPr id="142" name="Google Shape;142;p25"/>
          <p:cNvSpPr txBox="1">
            <a:spLocks noGrp="1"/>
          </p:cNvSpPr>
          <p:nvPr>
            <p:ph type="ctrTitle" idx="4294967295"/>
          </p:nvPr>
        </p:nvSpPr>
        <p:spPr>
          <a:xfrm>
            <a:off x="968400" y="855825"/>
            <a:ext cx="1890000" cy="250800"/>
          </a:xfrm>
          <a:prstGeom prst="rect">
            <a:avLst/>
          </a:prstGeom>
        </p:spPr>
        <p:txBody>
          <a:bodyPr spcFirstLastPara="1" wrap="square" lIns="0" tIns="0" rIns="0" bIns="0" anchor="ctr" anchorCtr="0">
            <a:noAutofit/>
          </a:bodyPr>
          <a:lstStyle/>
          <a:p>
            <a:pPr marL="0" marR="0" lvl="0" indent="0" algn="l" rtl="0">
              <a:lnSpc>
                <a:spcPct val="80000"/>
              </a:lnSpc>
              <a:spcBef>
                <a:spcPts val="0"/>
              </a:spcBef>
              <a:spcAft>
                <a:spcPts val="0"/>
              </a:spcAft>
              <a:buNone/>
            </a:pPr>
            <a:r>
              <a:rPr lang="en" sz="800" b="0">
                <a:solidFill>
                  <a:schemeClr val="dk2"/>
                </a:solidFill>
                <a:latin typeface="Proxima Nova Semibold"/>
                <a:ea typeface="Proxima Nova Semibold"/>
                <a:cs typeface="Proxima Nova Semibold"/>
                <a:sym typeface="Proxima Nova Semibold"/>
              </a:rPr>
              <a:t>JOIN ONBOARDING</a:t>
            </a:r>
            <a:endParaRPr sz="800" b="0" dirty="0">
              <a:solidFill>
                <a:schemeClr val="dk2"/>
              </a:solidFill>
              <a:latin typeface="Proxima Nova Semibold"/>
              <a:ea typeface="Proxima Nova Semibold"/>
              <a:cs typeface="Proxima Nova Semibold"/>
              <a:sym typeface="Proxima Nova Semibold"/>
            </a:endParaRPr>
          </a:p>
        </p:txBody>
      </p:sp>
      <p:sp>
        <p:nvSpPr>
          <p:cNvPr id="143" name="Google Shape;143;p25"/>
          <p:cNvSpPr/>
          <p:nvPr/>
        </p:nvSpPr>
        <p:spPr>
          <a:xfrm>
            <a:off x="948600" y="1797969"/>
            <a:ext cx="720000" cy="72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 name="Google Shape;144;p25"/>
          <p:cNvSpPr txBox="1"/>
          <p:nvPr/>
        </p:nvSpPr>
        <p:spPr>
          <a:xfrm>
            <a:off x="917100" y="2093350"/>
            <a:ext cx="4950900" cy="2516700"/>
          </a:xfrm>
          <a:prstGeom prst="rect">
            <a:avLst/>
          </a:prstGeom>
          <a:noFill/>
          <a:ln>
            <a:noFill/>
          </a:ln>
        </p:spPr>
        <p:txBody>
          <a:bodyPr spcFirstLastPara="1" wrap="square" lIns="0" tIns="91425" rIns="91425" bIns="91425" anchor="t" anchorCtr="0">
            <a:normAutofit/>
          </a:bodyPr>
          <a:lstStyle/>
          <a:p>
            <a:pPr marL="0" lvl="0" indent="0" algn="l" rtl="0">
              <a:spcBef>
                <a:spcPts val="0"/>
              </a:spcBef>
              <a:spcAft>
                <a:spcPts val="0"/>
              </a:spcAft>
              <a:buNone/>
            </a:pPr>
            <a:r>
              <a:rPr lang="en" sz="1600" b="1">
                <a:solidFill>
                  <a:schemeClr val="accent5"/>
                </a:solidFill>
                <a:latin typeface="Proxima Nova"/>
                <a:ea typeface="Proxima Nova"/>
                <a:cs typeface="Proxima Nova"/>
                <a:sym typeface="Proxima Nova"/>
              </a:rPr>
              <a:t>[Input Name]</a:t>
            </a:r>
            <a:r>
              <a:rPr lang="en" sz="1600">
                <a:solidFill>
                  <a:schemeClr val="dk2"/>
                </a:solidFill>
                <a:latin typeface="Proxima Nova"/>
                <a:ea typeface="Proxima Nova"/>
                <a:cs typeface="Proxima Nova"/>
                <a:sym typeface="Proxima Nova"/>
              </a:rPr>
              <a:t> - Join Project Admin</a:t>
            </a:r>
            <a:endParaRPr sz="1600" dirty="0">
              <a:solidFill>
                <a:schemeClr val="dk2"/>
              </a:solidFill>
              <a:latin typeface="Proxima Nova"/>
              <a:ea typeface="Proxima Nova"/>
              <a:cs typeface="Proxima Nova"/>
              <a:sym typeface="Proxima Nova"/>
            </a:endParaRPr>
          </a:p>
          <a:p>
            <a:pPr marL="0" lvl="0" indent="0" algn="l" rtl="0">
              <a:spcBef>
                <a:spcPts val="1000"/>
              </a:spcBef>
              <a:spcAft>
                <a:spcPts val="0"/>
              </a:spcAft>
              <a:buNone/>
            </a:pPr>
            <a:r>
              <a:rPr lang="en" sz="1600" b="1">
                <a:solidFill>
                  <a:schemeClr val="accent5"/>
                </a:solidFill>
                <a:latin typeface="Proxima Nova"/>
                <a:ea typeface="Proxima Nova"/>
                <a:cs typeface="Proxima Nova"/>
                <a:sym typeface="Proxima Nova"/>
              </a:rPr>
              <a:t>[Input Name]</a:t>
            </a:r>
            <a:r>
              <a:rPr lang="en" sz="1600">
                <a:solidFill>
                  <a:schemeClr val="dk2"/>
                </a:solidFill>
                <a:latin typeface="Proxima Nova"/>
                <a:ea typeface="Proxima Nova"/>
                <a:cs typeface="Proxima Nova"/>
                <a:sym typeface="Proxima Nova"/>
              </a:rPr>
              <a:t> - PreCon Manager</a:t>
            </a:r>
            <a:endParaRPr sz="1600" dirty="0">
              <a:solidFill>
                <a:schemeClr val="dk2"/>
              </a:solidFill>
              <a:latin typeface="Proxima Nova"/>
              <a:ea typeface="Proxima Nova"/>
              <a:cs typeface="Proxima Nova"/>
              <a:sym typeface="Proxima Nova"/>
            </a:endParaRPr>
          </a:p>
          <a:p>
            <a:pPr marL="0" lvl="0" indent="0" algn="l" rtl="0">
              <a:spcBef>
                <a:spcPts val="1000"/>
              </a:spcBef>
              <a:spcAft>
                <a:spcPts val="0"/>
              </a:spcAft>
              <a:buNone/>
            </a:pPr>
            <a:r>
              <a:rPr lang="en" sz="1600" b="1">
                <a:solidFill>
                  <a:schemeClr val="accent5"/>
                </a:solidFill>
                <a:latin typeface="Proxima Nova"/>
                <a:ea typeface="Proxima Nova"/>
                <a:cs typeface="Proxima Nova"/>
                <a:sym typeface="Proxima Nova"/>
              </a:rPr>
              <a:t>[Input Name]</a:t>
            </a:r>
            <a:r>
              <a:rPr lang="en" sz="1600">
                <a:solidFill>
                  <a:schemeClr val="dk2"/>
                </a:solidFill>
                <a:latin typeface="Proxima Nova"/>
                <a:ea typeface="Proxima Nova"/>
                <a:cs typeface="Proxima Nova"/>
                <a:sym typeface="Proxima Nova"/>
              </a:rPr>
              <a:t> - Sr. Estimator</a:t>
            </a:r>
            <a:endParaRPr sz="1600" dirty="0">
              <a:solidFill>
                <a:schemeClr val="dk2"/>
              </a:solidFill>
              <a:latin typeface="Proxima Nova"/>
              <a:ea typeface="Proxima Nova"/>
              <a:cs typeface="Proxima Nova"/>
              <a:sym typeface="Proxima Nova"/>
            </a:endParaRPr>
          </a:p>
          <a:p>
            <a:pPr marL="0" lvl="0" indent="0" algn="l" rtl="0">
              <a:spcBef>
                <a:spcPts val="1000"/>
              </a:spcBef>
              <a:spcAft>
                <a:spcPts val="0"/>
              </a:spcAft>
              <a:buClr>
                <a:schemeClr val="lt1"/>
              </a:buClr>
              <a:buSzPts val="1100"/>
              <a:buFont typeface="Arial"/>
              <a:buNone/>
            </a:pPr>
            <a:r>
              <a:rPr lang="en" sz="1600" b="1">
                <a:solidFill>
                  <a:schemeClr val="accent5"/>
                </a:solidFill>
                <a:latin typeface="Proxima Nova"/>
                <a:ea typeface="Proxima Nova"/>
                <a:cs typeface="Proxima Nova"/>
                <a:sym typeface="Proxima Nova"/>
              </a:rPr>
              <a:t>[Input Name]</a:t>
            </a:r>
            <a:r>
              <a:rPr lang="en" sz="1600">
                <a:solidFill>
                  <a:schemeClr val="dk2"/>
                </a:solidFill>
                <a:latin typeface="Proxima Nova"/>
                <a:ea typeface="Proxima Nova"/>
                <a:cs typeface="Proxima Nova"/>
                <a:sym typeface="Proxima Nova"/>
              </a:rPr>
              <a:t> - Join Champion</a:t>
            </a:r>
            <a:endParaRPr sz="1600" dirty="0">
              <a:solidFill>
                <a:schemeClr val="dk2"/>
              </a:solidFill>
              <a:latin typeface="Proxima Nova"/>
              <a:ea typeface="Proxima Nova"/>
              <a:cs typeface="Proxima Nova"/>
              <a:sym typeface="Proxima Nova"/>
            </a:endParaRPr>
          </a:p>
          <a:p>
            <a:pPr marL="0" lvl="0" indent="0" algn="l" rtl="0">
              <a:spcBef>
                <a:spcPts val="1000"/>
              </a:spcBef>
              <a:spcAft>
                <a:spcPts val="1000"/>
              </a:spcAft>
              <a:buClr>
                <a:schemeClr val="lt1"/>
              </a:buClr>
              <a:buSzPts val="1100"/>
              <a:buFont typeface="Arial"/>
              <a:buNone/>
            </a:pPr>
            <a:r>
              <a:rPr lang="en" sz="1600" b="1">
                <a:solidFill>
                  <a:schemeClr val="accent5"/>
                </a:solidFill>
                <a:latin typeface="Proxima Nova"/>
                <a:ea typeface="Proxima Nova"/>
                <a:cs typeface="Proxima Nova"/>
                <a:sym typeface="Proxima Nova"/>
              </a:rPr>
              <a:t>[Input Name]</a:t>
            </a:r>
            <a:r>
              <a:rPr lang="en" sz="1600">
                <a:solidFill>
                  <a:schemeClr val="dk2"/>
                </a:solidFill>
                <a:latin typeface="Proxima Nova"/>
                <a:ea typeface="Proxima Nova"/>
                <a:cs typeface="Proxima Nova"/>
                <a:sym typeface="Proxima Nova"/>
              </a:rPr>
              <a:t> - Join Champion</a:t>
            </a:r>
            <a:endParaRPr sz="1600" dirty="0">
              <a:solidFill>
                <a:schemeClr val="dk2"/>
              </a:solidFill>
              <a:latin typeface="Proxima Nova"/>
              <a:ea typeface="Proxima Nova"/>
              <a:cs typeface="Proxima Nova"/>
              <a:sym typeface="Proxima Nova"/>
            </a:endParaRPr>
          </a:p>
        </p:txBody>
      </p:sp>
      <p:sp>
        <p:nvSpPr>
          <p:cNvPr id="145" name="Google Shape;145;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a:t>
            </a:fld>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26"/>
          <p:cNvPicPr preferRelativeResize="0"/>
          <p:nvPr/>
        </p:nvPicPr>
        <p:blipFill rotWithShape="1">
          <a:blip r:embed="rId3">
            <a:alphaModFix/>
          </a:blip>
          <a:srcRect l="33361" t="2032" r="27613" b="6005"/>
          <a:stretch/>
        </p:blipFill>
        <p:spPr>
          <a:xfrm>
            <a:off x="5868000" y="5100"/>
            <a:ext cx="3276000" cy="5143501"/>
          </a:xfrm>
          <a:prstGeom prst="rect">
            <a:avLst/>
          </a:prstGeom>
          <a:noFill/>
          <a:ln>
            <a:noFill/>
          </a:ln>
        </p:spPr>
      </p:pic>
      <p:sp>
        <p:nvSpPr>
          <p:cNvPr id="151" name="Google Shape;151;p26"/>
          <p:cNvSpPr/>
          <p:nvPr/>
        </p:nvSpPr>
        <p:spPr>
          <a:xfrm>
            <a:off x="0" y="0"/>
            <a:ext cx="5868000" cy="51435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152;p26"/>
          <p:cNvSpPr/>
          <p:nvPr/>
        </p:nvSpPr>
        <p:spPr>
          <a:xfrm>
            <a:off x="475200" y="341700"/>
            <a:ext cx="8193600" cy="4460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53" name="Google Shape;153;p26"/>
          <p:cNvPicPr preferRelativeResize="0"/>
          <p:nvPr/>
        </p:nvPicPr>
        <p:blipFill rotWithShape="1">
          <a:blip r:embed="rId4">
            <a:alphaModFix/>
          </a:blip>
          <a:srcRect l="99" r="109"/>
          <a:stretch/>
        </p:blipFill>
        <p:spPr>
          <a:xfrm>
            <a:off x="3394250" y="338075"/>
            <a:ext cx="5274561" cy="4460101"/>
          </a:xfrm>
          <a:prstGeom prst="rect">
            <a:avLst/>
          </a:prstGeom>
          <a:noFill/>
          <a:ln>
            <a:noFill/>
          </a:ln>
        </p:spPr>
      </p:pic>
      <p:sp>
        <p:nvSpPr>
          <p:cNvPr id="154" name="Google Shape;154;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a:t>
            </a:fld>
            <a:endParaRPr dirty="0"/>
          </a:p>
        </p:txBody>
      </p:sp>
      <p:sp>
        <p:nvSpPr>
          <p:cNvPr id="155" name="Google Shape;155;p26"/>
          <p:cNvSpPr txBox="1">
            <a:spLocks noGrp="1"/>
          </p:cNvSpPr>
          <p:nvPr>
            <p:ph type="ctrTitle"/>
          </p:nvPr>
        </p:nvSpPr>
        <p:spPr>
          <a:xfrm>
            <a:off x="968400" y="855825"/>
            <a:ext cx="1890000" cy="250800"/>
          </a:xfrm>
          <a:prstGeom prst="rect">
            <a:avLst/>
          </a:prstGeom>
        </p:spPr>
        <p:txBody>
          <a:bodyPr spcFirstLastPara="1" wrap="square" lIns="0" tIns="0" rIns="0" bIns="0" anchor="ctr" anchorCtr="0">
            <a:noAutofit/>
          </a:bodyPr>
          <a:lstStyle/>
          <a:p>
            <a:pPr marL="0" marR="0" lvl="0" indent="0" algn="l" rtl="0">
              <a:lnSpc>
                <a:spcPct val="80000"/>
              </a:lnSpc>
              <a:spcBef>
                <a:spcPts val="0"/>
              </a:spcBef>
              <a:spcAft>
                <a:spcPts val="0"/>
              </a:spcAft>
              <a:buNone/>
            </a:pPr>
            <a:r>
              <a:rPr lang="en" sz="800" b="0">
                <a:solidFill>
                  <a:schemeClr val="dk2"/>
                </a:solidFill>
                <a:latin typeface="Proxima Nova Semibold"/>
                <a:ea typeface="Proxima Nova Semibold"/>
                <a:cs typeface="Proxima Nova Semibold"/>
                <a:sym typeface="Proxima Nova Semibold"/>
              </a:rPr>
              <a:t>JOIN REFRESHER</a:t>
            </a:r>
            <a:endParaRPr sz="800" b="0" dirty="0">
              <a:solidFill>
                <a:schemeClr val="dk2"/>
              </a:solidFill>
              <a:latin typeface="Proxima Nova Semibold"/>
              <a:ea typeface="Proxima Nova Semibold"/>
              <a:cs typeface="Proxima Nova Semibold"/>
              <a:sym typeface="Proxima Nova Semibold"/>
            </a:endParaRPr>
          </a:p>
        </p:txBody>
      </p:sp>
      <p:pic>
        <p:nvPicPr>
          <p:cNvPr id="156" name="Google Shape;156;p26"/>
          <p:cNvPicPr preferRelativeResize="0"/>
          <p:nvPr/>
        </p:nvPicPr>
        <p:blipFill>
          <a:blip r:embed="rId5">
            <a:alphaModFix/>
          </a:blip>
          <a:stretch>
            <a:fillRect/>
          </a:stretch>
        </p:blipFill>
        <p:spPr>
          <a:xfrm>
            <a:off x="8114955" y="4314000"/>
            <a:ext cx="519690" cy="368401"/>
          </a:xfrm>
          <a:prstGeom prst="rect">
            <a:avLst/>
          </a:prstGeom>
          <a:noFill/>
          <a:ln>
            <a:noFill/>
          </a:ln>
        </p:spPr>
      </p:pic>
      <p:sp>
        <p:nvSpPr>
          <p:cNvPr id="157" name="Google Shape;157;p26"/>
          <p:cNvSpPr/>
          <p:nvPr/>
        </p:nvSpPr>
        <p:spPr>
          <a:xfrm>
            <a:off x="4772275" y="1040950"/>
            <a:ext cx="3222300" cy="1879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58" name="Google Shape;158;p26" title="GC 5.mov">
            <a:hlinkClick r:id="rId6"/>
          </p:cNvPr>
          <p:cNvPicPr preferRelativeResize="0"/>
          <p:nvPr/>
        </p:nvPicPr>
        <p:blipFill>
          <a:blip r:embed="rId7">
            <a:alphaModFix/>
          </a:blip>
          <a:stretch>
            <a:fillRect/>
          </a:stretch>
        </p:blipFill>
        <p:spPr>
          <a:xfrm>
            <a:off x="4772276" y="1072087"/>
            <a:ext cx="3222302" cy="1819333"/>
          </a:xfrm>
          <a:prstGeom prst="rect">
            <a:avLst/>
          </a:prstGeom>
          <a:noFill/>
          <a:ln>
            <a:noFill/>
          </a:ln>
        </p:spPr>
      </p:pic>
      <p:sp>
        <p:nvSpPr>
          <p:cNvPr id="159" name="Google Shape;159;p26"/>
          <p:cNvSpPr txBox="1">
            <a:spLocks noGrp="1"/>
          </p:cNvSpPr>
          <p:nvPr>
            <p:ph type="ctrTitle"/>
          </p:nvPr>
        </p:nvSpPr>
        <p:spPr>
          <a:xfrm>
            <a:off x="948600" y="1272225"/>
            <a:ext cx="2641200" cy="1071000"/>
          </a:xfrm>
          <a:prstGeom prst="rect">
            <a:avLst/>
          </a:prstGeom>
        </p:spPr>
        <p:txBody>
          <a:bodyPr spcFirstLastPara="1" wrap="square" lIns="0" tIns="0" rIns="0" bIns="0" anchor="t" anchorCtr="0">
            <a:noAutofit/>
          </a:bodyPr>
          <a:lstStyle/>
          <a:p>
            <a:pPr marL="0" marR="0" lvl="0" indent="0" algn="l" rtl="0">
              <a:lnSpc>
                <a:spcPct val="80000"/>
              </a:lnSpc>
              <a:spcBef>
                <a:spcPts val="0"/>
              </a:spcBef>
              <a:spcAft>
                <a:spcPts val="0"/>
              </a:spcAft>
              <a:buNone/>
            </a:pPr>
            <a:r>
              <a:rPr lang="en" sz="2400">
                <a:latin typeface="Proxima Nova"/>
                <a:ea typeface="Proxima Nova"/>
                <a:cs typeface="Proxima Nova"/>
                <a:sym typeface="Proxima Nova"/>
              </a:rPr>
              <a:t>Join Overview</a:t>
            </a:r>
            <a:endParaRPr sz="2400" dirty="0">
              <a:latin typeface="Proxima Nova"/>
              <a:ea typeface="Proxima Nova"/>
              <a:cs typeface="Proxima Nova"/>
              <a:sym typeface="Proxima Nova"/>
            </a:endParaRPr>
          </a:p>
        </p:txBody>
      </p:sp>
      <p:sp>
        <p:nvSpPr>
          <p:cNvPr id="160" name="Google Shape;160;p26"/>
          <p:cNvSpPr/>
          <p:nvPr/>
        </p:nvSpPr>
        <p:spPr>
          <a:xfrm>
            <a:off x="968400" y="1801368"/>
            <a:ext cx="720000" cy="72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dirty="0">
              <a:solidFill>
                <a:srgbClr val="B83D04"/>
              </a:solidFill>
            </a:endParaRPr>
          </a:p>
        </p:txBody>
      </p:sp>
      <p:sp>
        <p:nvSpPr>
          <p:cNvPr id="161" name="Google Shape;161;p26"/>
          <p:cNvSpPr txBox="1">
            <a:spLocks noGrp="1"/>
          </p:cNvSpPr>
          <p:nvPr>
            <p:ph type="subTitle" idx="1"/>
          </p:nvPr>
        </p:nvSpPr>
        <p:spPr>
          <a:xfrm>
            <a:off x="968400" y="2057400"/>
            <a:ext cx="2466300" cy="1324274"/>
          </a:xfrm>
          <a:prstGeom prst="rect">
            <a:avLst/>
          </a:prstGeom>
        </p:spPr>
        <p:txBody>
          <a:bodyPr spcFirstLastPara="1" wrap="square" lIns="0" tIns="0" rIns="90000" bIns="0" anchor="t" anchorCtr="0">
            <a:noAutofit/>
          </a:bodyPr>
          <a:lstStyle/>
          <a:p>
            <a:pPr marL="0" lvl="0" indent="0" algn="l" rtl="0">
              <a:lnSpc>
                <a:spcPct val="115000"/>
              </a:lnSpc>
              <a:spcBef>
                <a:spcPts val="0"/>
              </a:spcBef>
              <a:spcAft>
                <a:spcPts val="0"/>
              </a:spcAft>
              <a:buNone/>
            </a:pPr>
            <a:r>
              <a:rPr lang="en" sz="1200" dirty="0">
                <a:latin typeface="Proxima Nova"/>
                <a:ea typeface="Proxima Nova"/>
                <a:cs typeface="Proxima Nova"/>
                <a:sym typeface="Proxima Nova"/>
              </a:rPr>
              <a:t>Join transforms the preconstruction experience by enabling the entire project team to drive decisions through shared information and real-time communication.</a:t>
            </a:r>
            <a:endParaRPr sz="1200" dirty="0">
              <a:latin typeface="Proxima Nova"/>
              <a:ea typeface="Proxima Nova"/>
              <a:cs typeface="Proxima Nova"/>
              <a:sym typeface="Proxima Nov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fade">
                                      <p:cBhvr>
                                        <p:cTn id="7" dur="10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7"/>
          <p:cNvSpPr/>
          <p:nvPr/>
        </p:nvSpPr>
        <p:spPr>
          <a:xfrm>
            <a:off x="0" y="0"/>
            <a:ext cx="9144000" cy="51435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67" name="Google Shape;167;p27"/>
          <p:cNvPicPr preferRelativeResize="0"/>
          <p:nvPr/>
        </p:nvPicPr>
        <p:blipFill rotWithShape="1">
          <a:blip r:embed="rId3">
            <a:alphaModFix/>
          </a:blip>
          <a:srcRect t="23160" b="34545"/>
          <a:stretch/>
        </p:blipFill>
        <p:spPr>
          <a:xfrm>
            <a:off x="0" y="0"/>
            <a:ext cx="9144000" cy="2272050"/>
          </a:xfrm>
          <a:prstGeom prst="rect">
            <a:avLst/>
          </a:prstGeom>
          <a:noFill/>
          <a:ln>
            <a:noFill/>
          </a:ln>
        </p:spPr>
      </p:pic>
      <p:sp>
        <p:nvSpPr>
          <p:cNvPr id="168" name="Google Shape;168;p27"/>
          <p:cNvSpPr/>
          <p:nvPr/>
        </p:nvSpPr>
        <p:spPr>
          <a:xfrm>
            <a:off x="475200" y="341700"/>
            <a:ext cx="8193600" cy="44601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169" name="Google Shape;169;p27"/>
          <p:cNvSpPr txBox="1">
            <a:spLocks noGrp="1"/>
          </p:cNvSpPr>
          <p:nvPr>
            <p:ph type="ctrTitle"/>
          </p:nvPr>
        </p:nvSpPr>
        <p:spPr>
          <a:xfrm>
            <a:off x="1177200" y="949525"/>
            <a:ext cx="6862500" cy="573600"/>
          </a:xfrm>
          <a:prstGeom prst="rect">
            <a:avLst/>
          </a:prstGeom>
        </p:spPr>
        <p:txBody>
          <a:bodyPr spcFirstLastPara="1" wrap="square" lIns="0" tIns="0" rIns="0" bIns="0" anchor="t" anchorCtr="0">
            <a:noAutofit/>
          </a:bodyPr>
          <a:lstStyle/>
          <a:p>
            <a:pPr marL="0" marR="0" lvl="0" indent="0" algn="ctr" rtl="0">
              <a:lnSpc>
                <a:spcPct val="80000"/>
              </a:lnSpc>
              <a:spcBef>
                <a:spcPts val="0"/>
              </a:spcBef>
              <a:spcAft>
                <a:spcPts val="0"/>
              </a:spcAft>
              <a:buNone/>
            </a:pPr>
            <a:r>
              <a:rPr lang="en" sz="2400">
                <a:latin typeface="Proxima Nova"/>
                <a:ea typeface="Proxima Nova"/>
                <a:cs typeface="Proxima Nova"/>
                <a:sym typeface="Proxima Nova"/>
              </a:rPr>
              <a:t>Where Join fits in the Preconstruction Process</a:t>
            </a:r>
            <a:endParaRPr sz="2400" dirty="0">
              <a:latin typeface="Proxima Nova"/>
              <a:ea typeface="Proxima Nova"/>
              <a:cs typeface="Proxima Nova"/>
              <a:sym typeface="Proxima Nova"/>
            </a:endParaRPr>
          </a:p>
        </p:txBody>
      </p:sp>
      <p:sp>
        <p:nvSpPr>
          <p:cNvPr id="170" name="Google Shape;170;p27"/>
          <p:cNvSpPr txBox="1">
            <a:spLocks noGrp="1"/>
          </p:cNvSpPr>
          <p:nvPr>
            <p:ph type="ctrTitle"/>
          </p:nvPr>
        </p:nvSpPr>
        <p:spPr>
          <a:xfrm>
            <a:off x="3627000" y="627225"/>
            <a:ext cx="1890000" cy="250800"/>
          </a:xfrm>
          <a:prstGeom prst="rect">
            <a:avLst/>
          </a:prstGeom>
        </p:spPr>
        <p:txBody>
          <a:bodyPr spcFirstLastPara="1" wrap="square" lIns="0" tIns="0" rIns="0" bIns="0" anchor="ctr" anchorCtr="0">
            <a:noAutofit/>
          </a:bodyPr>
          <a:lstStyle/>
          <a:p>
            <a:pPr marL="0" marR="0" lvl="0" indent="0" algn="ctr" rtl="0">
              <a:lnSpc>
                <a:spcPct val="80000"/>
              </a:lnSpc>
              <a:spcBef>
                <a:spcPts val="0"/>
              </a:spcBef>
              <a:spcAft>
                <a:spcPts val="0"/>
              </a:spcAft>
              <a:buNone/>
            </a:pPr>
            <a:r>
              <a:rPr lang="en" sz="800" b="0">
                <a:solidFill>
                  <a:schemeClr val="dk2"/>
                </a:solidFill>
                <a:latin typeface="Proxima Nova Semibold"/>
                <a:ea typeface="Proxima Nova Semibold"/>
                <a:cs typeface="Proxima Nova Semibold"/>
                <a:sym typeface="Proxima Nova Semibold"/>
              </a:rPr>
              <a:t>CORE FUNCTIONS</a:t>
            </a:r>
            <a:endParaRPr sz="800" b="0" dirty="0">
              <a:solidFill>
                <a:schemeClr val="dk2"/>
              </a:solidFill>
              <a:latin typeface="Proxima Nova Semibold"/>
              <a:ea typeface="Proxima Nova Semibold"/>
              <a:cs typeface="Proxima Nova Semibold"/>
              <a:sym typeface="Proxima Nova Semibold"/>
            </a:endParaRPr>
          </a:p>
        </p:txBody>
      </p:sp>
      <p:sp>
        <p:nvSpPr>
          <p:cNvPr id="171" name="Google Shape;171;p27"/>
          <p:cNvSpPr/>
          <p:nvPr/>
        </p:nvSpPr>
        <p:spPr>
          <a:xfrm>
            <a:off x="4212000" y="1473233"/>
            <a:ext cx="720000" cy="72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dirty="0">
              <a:solidFill>
                <a:srgbClr val="B83D04"/>
              </a:solidFill>
            </a:endParaRPr>
          </a:p>
        </p:txBody>
      </p:sp>
      <p:sp>
        <p:nvSpPr>
          <p:cNvPr id="172" name="Google Shape;172;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a:t>
            </a:fld>
            <a:endParaRPr dirty="0"/>
          </a:p>
        </p:txBody>
      </p:sp>
      <p:grpSp>
        <p:nvGrpSpPr>
          <p:cNvPr id="173" name="Google Shape;173;p27"/>
          <p:cNvGrpSpPr/>
          <p:nvPr/>
        </p:nvGrpSpPr>
        <p:grpSpPr>
          <a:xfrm>
            <a:off x="899905" y="1351868"/>
            <a:ext cx="7395880" cy="3169663"/>
            <a:chOff x="337475" y="1110800"/>
            <a:chExt cx="8520600" cy="3651685"/>
          </a:xfrm>
        </p:grpSpPr>
        <p:pic>
          <p:nvPicPr>
            <p:cNvPr id="174" name="Google Shape;174;p27"/>
            <p:cNvPicPr preferRelativeResize="0"/>
            <p:nvPr/>
          </p:nvPicPr>
          <p:blipFill>
            <a:blip r:embed="rId4">
              <a:alphaModFix/>
            </a:blip>
            <a:stretch>
              <a:fillRect/>
            </a:stretch>
          </p:blipFill>
          <p:spPr>
            <a:xfrm>
              <a:off x="337475" y="1110800"/>
              <a:ext cx="8520600" cy="3651685"/>
            </a:xfrm>
            <a:prstGeom prst="rect">
              <a:avLst/>
            </a:prstGeom>
            <a:noFill/>
            <a:ln>
              <a:noFill/>
            </a:ln>
          </p:spPr>
        </p:pic>
        <p:sp>
          <p:nvSpPr>
            <p:cNvPr id="175" name="Google Shape;175;p27"/>
            <p:cNvSpPr txBox="1"/>
            <p:nvPr/>
          </p:nvSpPr>
          <p:spPr>
            <a:xfrm>
              <a:off x="3011675" y="1518200"/>
              <a:ext cx="1893000" cy="52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latin typeface="Lato"/>
                  <a:ea typeface="Lato"/>
                  <a:cs typeface="Lato"/>
                  <a:sym typeface="Lato"/>
                </a:rPr>
                <a:t>Manage baseline estimates</a:t>
              </a:r>
              <a:endParaRPr sz="1000" dirty="0">
                <a:latin typeface="Lato"/>
                <a:ea typeface="Lato"/>
                <a:cs typeface="Lato"/>
                <a:sym typeface="Lato"/>
              </a:endParaRPr>
            </a:p>
          </p:txBody>
        </p:sp>
        <p:sp>
          <p:nvSpPr>
            <p:cNvPr id="176" name="Google Shape;176;p27"/>
            <p:cNvSpPr txBox="1"/>
            <p:nvPr/>
          </p:nvSpPr>
          <p:spPr>
            <a:xfrm>
              <a:off x="4609042" y="3569412"/>
              <a:ext cx="1738800" cy="52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latin typeface="Lato"/>
                  <a:ea typeface="Lato"/>
                  <a:cs typeface="Lato"/>
                  <a:sym typeface="Lato"/>
                </a:rPr>
                <a:t>Propose and </a:t>
              </a:r>
              <a:endParaRPr sz="1000" dirty="0">
                <a:latin typeface="Lato"/>
                <a:ea typeface="Lato"/>
                <a:cs typeface="Lato"/>
                <a:sym typeface="Lato"/>
              </a:endParaRPr>
            </a:p>
            <a:p>
              <a:pPr marL="0" lvl="0" indent="0" algn="ctr" rtl="0">
                <a:spcBef>
                  <a:spcPts val="0"/>
                </a:spcBef>
                <a:spcAft>
                  <a:spcPts val="0"/>
                </a:spcAft>
                <a:buNone/>
              </a:pPr>
              <a:r>
                <a:rPr lang="en" sz="1000">
                  <a:latin typeface="Lato"/>
                  <a:ea typeface="Lato"/>
                  <a:cs typeface="Lato"/>
                  <a:sym typeface="Lato"/>
                </a:rPr>
                <a:t>manage items</a:t>
              </a:r>
              <a:endParaRPr sz="1000" dirty="0">
                <a:latin typeface="Lato"/>
                <a:ea typeface="Lato"/>
                <a:cs typeface="Lato"/>
                <a:sym typeface="Lato"/>
              </a:endParaRPr>
            </a:p>
          </p:txBody>
        </p:sp>
        <p:sp>
          <p:nvSpPr>
            <p:cNvPr id="177" name="Google Shape;177;p27"/>
            <p:cNvSpPr txBox="1"/>
            <p:nvPr/>
          </p:nvSpPr>
          <p:spPr>
            <a:xfrm>
              <a:off x="2936051" y="3837982"/>
              <a:ext cx="2091300" cy="52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latin typeface="Lato"/>
                  <a:ea typeface="Lato"/>
                  <a:cs typeface="Lato"/>
                  <a:sym typeface="Lato"/>
                </a:rPr>
                <a:t>Transition milestones </a:t>
              </a:r>
              <a:endParaRPr sz="1000" dirty="0">
                <a:latin typeface="Lato"/>
                <a:ea typeface="Lato"/>
                <a:cs typeface="Lato"/>
                <a:sym typeface="Lato"/>
              </a:endParaRPr>
            </a:p>
            <a:p>
              <a:pPr marL="0" lvl="0" indent="0" algn="ctr" rtl="0">
                <a:spcBef>
                  <a:spcPts val="0"/>
                </a:spcBef>
                <a:spcAft>
                  <a:spcPts val="0"/>
                </a:spcAft>
                <a:buNone/>
              </a:pPr>
              <a:r>
                <a:rPr lang="en" sz="1000">
                  <a:latin typeface="Lato"/>
                  <a:ea typeface="Lato"/>
                  <a:cs typeface="Lato"/>
                  <a:sym typeface="Lato"/>
                </a:rPr>
                <a:t>and reconcile items</a:t>
              </a:r>
              <a:endParaRPr sz="1000" dirty="0">
                <a:latin typeface="Lato"/>
                <a:ea typeface="Lato"/>
                <a:cs typeface="Lato"/>
                <a:sym typeface="Lato"/>
              </a:endParaRPr>
            </a:p>
          </p:txBody>
        </p:sp>
        <p:sp>
          <p:nvSpPr>
            <p:cNvPr id="178" name="Google Shape;178;p27"/>
            <p:cNvSpPr txBox="1"/>
            <p:nvPr/>
          </p:nvSpPr>
          <p:spPr>
            <a:xfrm>
              <a:off x="651925" y="2649725"/>
              <a:ext cx="1851000" cy="52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dirty="0">
                  <a:latin typeface="Lato"/>
                  <a:ea typeface="Lato"/>
                  <a:cs typeface="Lato"/>
                  <a:sym typeface="Lato"/>
                </a:rPr>
                <a:t>Get estimate and budget data into a new Join Milestone</a:t>
              </a:r>
              <a:endParaRPr sz="1000" dirty="0">
                <a:latin typeface="Lato"/>
                <a:ea typeface="Lato"/>
                <a:cs typeface="Lato"/>
                <a:sym typeface="Lato"/>
              </a:endParaRPr>
            </a:p>
          </p:txBody>
        </p:sp>
        <p:sp>
          <p:nvSpPr>
            <p:cNvPr id="179" name="Google Shape;179;p27"/>
            <p:cNvSpPr txBox="1"/>
            <p:nvPr/>
          </p:nvSpPr>
          <p:spPr>
            <a:xfrm>
              <a:off x="6904950" y="2582950"/>
              <a:ext cx="1254900" cy="52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000" dirty="0">
                  <a:latin typeface="Lato"/>
                  <a:ea typeface="Lato"/>
                  <a:cs typeface="Lato"/>
                  <a:sym typeface="Lato"/>
                </a:rPr>
                <a:t>Pull unresolved Items into new Milestone</a:t>
              </a:r>
              <a:endParaRPr sz="1000" dirty="0">
                <a:latin typeface="Lato"/>
                <a:ea typeface="Lato"/>
                <a:cs typeface="Lato"/>
                <a:sym typeface="Lato"/>
              </a:endParaRPr>
            </a:p>
          </p:txBody>
        </p:sp>
        <p:sp>
          <p:nvSpPr>
            <p:cNvPr id="180" name="Google Shape;180;p27"/>
            <p:cNvSpPr txBox="1"/>
            <p:nvPr/>
          </p:nvSpPr>
          <p:spPr>
            <a:xfrm>
              <a:off x="4935750" y="2689350"/>
              <a:ext cx="1893000" cy="52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latin typeface="Lato"/>
                  <a:ea typeface="Lato"/>
                  <a:cs typeface="Lato"/>
                  <a:sym typeface="Lato"/>
                </a:rPr>
                <a:t>Present</a:t>
              </a:r>
              <a:endParaRPr sz="1000" dirty="0">
                <a:latin typeface="Lato"/>
                <a:ea typeface="Lato"/>
                <a:cs typeface="Lato"/>
                <a:sym typeface="Lato"/>
              </a:endParaRPr>
            </a:p>
          </p:txBody>
        </p:sp>
        <p:sp>
          <p:nvSpPr>
            <p:cNvPr id="181" name="Google Shape;181;p27"/>
            <p:cNvSpPr txBox="1"/>
            <p:nvPr/>
          </p:nvSpPr>
          <p:spPr>
            <a:xfrm>
              <a:off x="4664075" y="1663950"/>
              <a:ext cx="1526700" cy="52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latin typeface="Lato"/>
                  <a:ea typeface="Lato"/>
                  <a:cs typeface="Lato"/>
                  <a:sym typeface="Lato"/>
                </a:rPr>
                <a:t>Explore </a:t>
              </a:r>
              <a:endParaRPr sz="1000" dirty="0">
                <a:latin typeface="Lato"/>
                <a:ea typeface="Lato"/>
                <a:cs typeface="Lato"/>
                <a:sym typeface="Lato"/>
              </a:endParaRPr>
            </a:p>
            <a:p>
              <a:pPr marL="0" lvl="0" indent="0" algn="ctr" rtl="0">
                <a:spcBef>
                  <a:spcPts val="0"/>
                </a:spcBef>
                <a:spcAft>
                  <a:spcPts val="0"/>
                </a:spcAft>
                <a:buNone/>
              </a:pPr>
              <a:r>
                <a:rPr lang="en" sz="1000">
                  <a:latin typeface="Lato"/>
                  <a:ea typeface="Lato"/>
                  <a:cs typeface="Lato"/>
                  <a:sym typeface="Lato"/>
                </a:rPr>
                <a:t>estimate data</a:t>
              </a:r>
              <a:endParaRPr sz="1000" dirty="0">
                <a:latin typeface="Lato"/>
                <a:ea typeface="Lato"/>
                <a:cs typeface="Lato"/>
                <a:sym typeface="Lato"/>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28"/>
          <p:cNvPicPr preferRelativeResize="0"/>
          <p:nvPr/>
        </p:nvPicPr>
        <p:blipFill rotWithShape="1">
          <a:blip r:embed="rId3">
            <a:alphaModFix/>
          </a:blip>
          <a:srcRect l="19122" r="28400"/>
          <a:stretch/>
        </p:blipFill>
        <p:spPr>
          <a:xfrm>
            <a:off x="4567575" y="0"/>
            <a:ext cx="4576426" cy="5143501"/>
          </a:xfrm>
          <a:prstGeom prst="rect">
            <a:avLst/>
          </a:prstGeom>
          <a:noFill/>
          <a:ln>
            <a:noFill/>
          </a:ln>
        </p:spPr>
      </p:pic>
      <p:sp>
        <p:nvSpPr>
          <p:cNvPr id="187" name="Google Shape;187;p28"/>
          <p:cNvSpPr/>
          <p:nvPr/>
        </p:nvSpPr>
        <p:spPr>
          <a:xfrm>
            <a:off x="0" y="0"/>
            <a:ext cx="5868000" cy="51435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 name="Google Shape;188;p28"/>
          <p:cNvSpPr/>
          <p:nvPr/>
        </p:nvSpPr>
        <p:spPr>
          <a:xfrm>
            <a:off x="475200" y="341700"/>
            <a:ext cx="8193600" cy="4460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lt1"/>
              </a:buClr>
              <a:buSzPts val="1100"/>
              <a:buFont typeface="Arial"/>
              <a:buNone/>
            </a:pPr>
            <a:endParaRPr sz="1600" dirty="0">
              <a:solidFill>
                <a:schemeClr val="dk2"/>
              </a:solidFill>
              <a:latin typeface="Proxima Nova"/>
              <a:ea typeface="Proxima Nova"/>
              <a:cs typeface="Proxima Nova"/>
              <a:sym typeface="Proxima Nova"/>
            </a:endParaRPr>
          </a:p>
        </p:txBody>
      </p:sp>
      <p:sp>
        <p:nvSpPr>
          <p:cNvPr id="189" name="Google Shape;189;p28"/>
          <p:cNvSpPr txBox="1">
            <a:spLocks noGrp="1"/>
          </p:cNvSpPr>
          <p:nvPr>
            <p:ph type="title"/>
          </p:nvPr>
        </p:nvSpPr>
        <p:spPr>
          <a:xfrm>
            <a:off x="948600" y="1272225"/>
            <a:ext cx="3008400" cy="507000"/>
          </a:xfrm>
          <a:prstGeom prst="rect">
            <a:avLst/>
          </a:prstGeom>
        </p:spPr>
        <p:txBody>
          <a:bodyPr spcFirstLastPara="1" wrap="square" lIns="0" tIns="0" rIns="0" bIns="0" anchor="t" anchorCtr="0">
            <a:noAutofit/>
          </a:bodyPr>
          <a:lstStyle/>
          <a:p>
            <a:pPr marL="0" marR="0" lvl="0" indent="0" algn="l" rtl="0">
              <a:lnSpc>
                <a:spcPct val="80000"/>
              </a:lnSpc>
              <a:spcBef>
                <a:spcPts val="0"/>
              </a:spcBef>
              <a:spcAft>
                <a:spcPts val="0"/>
              </a:spcAft>
              <a:buNone/>
            </a:pPr>
            <a:r>
              <a:rPr lang="en" sz="2400"/>
              <a:t>Join Terminology</a:t>
            </a:r>
            <a:endParaRPr sz="2400" dirty="0">
              <a:latin typeface="Proxima Nova"/>
              <a:ea typeface="Proxima Nova"/>
              <a:cs typeface="Proxima Nova"/>
              <a:sym typeface="Proxima Nova"/>
            </a:endParaRPr>
          </a:p>
        </p:txBody>
      </p:sp>
      <p:sp>
        <p:nvSpPr>
          <p:cNvPr id="190" name="Google Shape;190;p28"/>
          <p:cNvSpPr txBox="1">
            <a:spLocks noGrp="1"/>
          </p:cNvSpPr>
          <p:nvPr>
            <p:ph type="ctrTitle" idx="4294967295"/>
          </p:nvPr>
        </p:nvSpPr>
        <p:spPr>
          <a:xfrm>
            <a:off x="968400" y="855825"/>
            <a:ext cx="1890000" cy="250800"/>
          </a:xfrm>
          <a:prstGeom prst="rect">
            <a:avLst/>
          </a:prstGeom>
        </p:spPr>
        <p:txBody>
          <a:bodyPr spcFirstLastPara="1" wrap="square" lIns="0" tIns="0" rIns="0" bIns="0" anchor="ctr" anchorCtr="0">
            <a:noAutofit/>
          </a:bodyPr>
          <a:lstStyle/>
          <a:p>
            <a:pPr marL="0" lvl="0" indent="0" algn="l" rtl="0">
              <a:lnSpc>
                <a:spcPct val="80000"/>
              </a:lnSpc>
              <a:spcBef>
                <a:spcPts val="0"/>
              </a:spcBef>
              <a:spcAft>
                <a:spcPts val="0"/>
              </a:spcAft>
              <a:buClr>
                <a:schemeClr val="lt1"/>
              </a:buClr>
              <a:buSzPts val="1100"/>
              <a:buFont typeface="Arial"/>
              <a:buNone/>
            </a:pPr>
            <a:r>
              <a:rPr lang="en" sz="800" b="0">
                <a:solidFill>
                  <a:schemeClr val="dk2"/>
                </a:solidFill>
                <a:latin typeface="Proxima Nova Semibold"/>
                <a:ea typeface="Proxima Nova Semibold"/>
                <a:cs typeface="Proxima Nova Semibold"/>
                <a:sym typeface="Proxima Nova Semibold"/>
              </a:rPr>
              <a:t>CORE FUNCTIONS</a:t>
            </a:r>
            <a:endParaRPr sz="800" b="0" dirty="0">
              <a:solidFill>
                <a:schemeClr val="dk2"/>
              </a:solidFill>
              <a:latin typeface="Proxima Nova Semibold"/>
              <a:ea typeface="Proxima Nova Semibold"/>
              <a:cs typeface="Proxima Nova Semibold"/>
              <a:sym typeface="Proxima Nova Semibold"/>
            </a:endParaRPr>
          </a:p>
        </p:txBody>
      </p:sp>
      <p:sp>
        <p:nvSpPr>
          <p:cNvPr id="191" name="Google Shape;191;p28"/>
          <p:cNvSpPr/>
          <p:nvPr/>
        </p:nvSpPr>
        <p:spPr>
          <a:xfrm>
            <a:off x="948600" y="1797969"/>
            <a:ext cx="720000" cy="72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2" name="Google Shape;192;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a:t>
            </a:fld>
            <a:endParaRPr dirty="0"/>
          </a:p>
        </p:txBody>
      </p:sp>
      <p:pic>
        <p:nvPicPr>
          <p:cNvPr id="193" name="Google Shape;193;p28"/>
          <p:cNvPicPr preferRelativeResize="0"/>
          <p:nvPr/>
        </p:nvPicPr>
        <p:blipFill>
          <a:blip r:embed="rId4">
            <a:alphaModFix/>
          </a:blip>
          <a:stretch>
            <a:fillRect/>
          </a:stretch>
        </p:blipFill>
        <p:spPr>
          <a:xfrm>
            <a:off x="150550" y="3020525"/>
            <a:ext cx="2053299" cy="2053299"/>
          </a:xfrm>
          <a:prstGeom prst="rect">
            <a:avLst/>
          </a:prstGeom>
          <a:noFill/>
          <a:ln>
            <a:noFill/>
          </a:ln>
        </p:spPr>
      </p:pic>
      <p:sp>
        <p:nvSpPr>
          <p:cNvPr id="194" name="Google Shape;194;p28"/>
          <p:cNvSpPr txBox="1"/>
          <p:nvPr/>
        </p:nvSpPr>
        <p:spPr>
          <a:xfrm>
            <a:off x="4420200" y="748425"/>
            <a:ext cx="4033800" cy="3790200"/>
          </a:xfrm>
          <a:prstGeom prst="rect">
            <a:avLst/>
          </a:prstGeom>
          <a:noFill/>
          <a:ln>
            <a:noFill/>
          </a:ln>
        </p:spPr>
        <p:txBody>
          <a:bodyPr spcFirstLastPara="1" wrap="square" lIns="0" tIns="91425" rIns="91425" bIns="91425" anchor="t" anchorCtr="0">
            <a:noAutofit/>
          </a:bodyPr>
          <a:lstStyle/>
          <a:p>
            <a:pPr marL="0" lvl="0" indent="0" algn="l" rtl="0">
              <a:spcBef>
                <a:spcPts val="0"/>
              </a:spcBef>
              <a:spcAft>
                <a:spcPts val="0"/>
              </a:spcAft>
              <a:buNone/>
            </a:pPr>
            <a:r>
              <a:rPr lang="en" sz="1200" b="1">
                <a:solidFill>
                  <a:schemeClr val="accent5"/>
                </a:solidFill>
                <a:latin typeface="Proxima Nova"/>
                <a:ea typeface="Proxima Nova"/>
                <a:cs typeface="Proxima Nova"/>
                <a:sym typeface="Proxima Nova"/>
              </a:rPr>
              <a:t>Milestone</a:t>
            </a:r>
            <a:br>
              <a:rPr lang="en" sz="1200" b="1">
                <a:solidFill>
                  <a:schemeClr val="accent5"/>
                </a:solidFill>
                <a:latin typeface="Proxima Nova"/>
                <a:ea typeface="Proxima Nova"/>
                <a:cs typeface="Proxima Nova"/>
                <a:sym typeface="Proxima Nova"/>
              </a:rPr>
            </a:br>
            <a:r>
              <a:rPr lang="en" sz="1000">
                <a:solidFill>
                  <a:schemeClr val="dk2"/>
                </a:solidFill>
                <a:latin typeface="Proxima Nova"/>
                <a:ea typeface="Proxima Nova"/>
                <a:cs typeface="Proxima Nova"/>
                <a:sym typeface="Proxima Nova"/>
              </a:rPr>
              <a:t>A significant point in time that occurs during preconstruction and typically coincides with the issuance of a new drawing set. Milestones allow you to keep track of project estimates and budget. </a:t>
            </a:r>
            <a:endParaRPr sz="1000" dirty="0">
              <a:solidFill>
                <a:schemeClr val="dk2"/>
              </a:solidFill>
              <a:latin typeface="Proxima Nova"/>
              <a:ea typeface="Proxima Nova"/>
              <a:cs typeface="Proxima Nova"/>
              <a:sym typeface="Proxima Nova"/>
            </a:endParaRPr>
          </a:p>
          <a:p>
            <a:pPr marL="0" lvl="0" indent="0" algn="l" rtl="0">
              <a:spcBef>
                <a:spcPts val="1000"/>
              </a:spcBef>
              <a:spcAft>
                <a:spcPts val="0"/>
              </a:spcAft>
              <a:buNone/>
            </a:pPr>
            <a:r>
              <a:rPr lang="en" sz="1200" b="1">
                <a:solidFill>
                  <a:schemeClr val="accent5"/>
                </a:solidFill>
                <a:latin typeface="Proxima Nova"/>
                <a:ea typeface="Proxima Nova"/>
                <a:cs typeface="Proxima Nova"/>
                <a:sym typeface="Proxima Nova"/>
              </a:rPr>
              <a:t>Estimate</a:t>
            </a:r>
            <a:br>
              <a:rPr lang="en" sz="1200" b="1">
                <a:solidFill>
                  <a:schemeClr val="accent5"/>
                </a:solidFill>
                <a:latin typeface="Proxima Nova"/>
                <a:ea typeface="Proxima Nova"/>
                <a:cs typeface="Proxima Nova"/>
                <a:sym typeface="Proxima Nova"/>
              </a:rPr>
            </a:br>
            <a:r>
              <a:rPr lang="en" sz="1000">
                <a:solidFill>
                  <a:schemeClr val="dk2"/>
                </a:solidFill>
                <a:latin typeface="Proxima Nova"/>
                <a:ea typeface="Proxima Nova"/>
                <a:cs typeface="Proxima Nova"/>
                <a:sym typeface="Proxima Nova"/>
              </a:rPr>
              <a:t>The original baseline estimate for the project in any given milestone. Items are considered as changes relative to this baseline estimate.</a:t>
            </a:r>
            <a:endParaRPr sz="1000" dirty="0">
              <a:solidFill>
                <a:schemeClr val="dk2"/>
              </a:solidFill>
              <a:latin typeface="Proxima Nova"/>
              <a:ea typeface="Proxima Nova"/>
              <a:cs typeface="Proxima Nova"/>
              <a:sym typeface="Proxima Nova"/>
            </a:endParaRPr>
          </a:p>
          <a:p>
            <a:pPr marL="0" lvl="0" indent="0" algn="l" rtl="0">
              <a:spcBef>
                <a:spcPts val="1000"/>
              </a:spcBef>
              <a:spcAft>
                <a:spcPts val="0"/>
              </a:spcAft>
              <a:buClr>
                <a:schemeClr val="lt1"/>
              </a:buClr>
              <a:buSzPts val="1100"/>
              <a:buFont typeface="Arial"/>
              <a:buNone/>
            </a:pPr>
            <a:r>
              <a:rPr lang="en" sz="1200" b="1">
                <a:solidFill>
                  <a:schemeClr val="accent5"/>
                </a:solidFill>
                <a:latin typeface="Proxima Nova"/>
                <a:ea typeface="Proxima Nova"/>
                <a:cs typeface="Proxima Nova"/>
                <a:sym typeface="Proxima Nova"/>
              </a:rPr>
              <a:t>Budget</a:t>
            </a:r>
            <a:br>
              <a:rPr lang="en" sz="1200" b="1">
                <a:solidFill>
                  <a:schemeClr val="accent5"/>
                </a:solidFill>
                <a:latin typeface="Proxima Nova"/>
                <a:ea typeface="Proxima Nova"/>
                <a:cs typeface="Proxima Nova"/>
                <a:sym typeface="Proxima Nova"/>
              </a:rPr>
            </a:br>
            <a:r>
              <a:rPr lang="en" sz="1000">
                <a:solidFill>
                  <a:schemeClr val="dk2"/>
                </a:solidFill>
                <a:latin typeface="Proxima Nova"/>
                <a:ea typeface="Proxima Nova"/>
                <a:cs typeface="Proxima Nova"/>
                <a:sym typeface="Proxima Nova"/>
              </a:rPr>
              <a:t>The target budget amount allocated for the project.</a:t>
            </a:r>
            <a:endParaRPr sz="1000" dirty="0">
              <a:solidFill>
                <a:schemeClr val="dk2"/>
              </a:solidFill>
              <a:latin typeface="Proxima Nova"/>
              <a:ea typeface="Proxima Nova"/>
              <a:cs typeface="Proxima Nova"/>
              <a:sym typeface="Proxima Nova"/>
            </a:endParaRPr>
          </a:p>
          <a:p>
            <a:pPr marL="0" lvl="0" indent="0" algn="l" rtl="0">
              <a:spcBef>
                <a:spcPts val="1000"/>
              </a:spcBef>
              <a:spcAft>
                <a:spcPts val="0"/>
              </a:spcAft>
              <a:buClr>
                <a:schemeClr val="lt1"/>
              </a:buClr>
              <a:buSzPts val="1100"/>
              <a:buFont typeface="Arial"/>
              <a:buNone/>
            </a:pPr>
            <a:r>
              <a:rPr lang="en" sz="1200" b="1">
                <a:solidFill>
                  <a:schemeClr val="accent5"/>
                </a:solidFill>
                <a:latin typeface="Proxima Nova"/>
                <a:ea typeface="Proxima Nova"/>
                <a:cs typeface="Proxima Nova"/>
                <a:sym typeface="Proxima Nova"/>
              </a:rPr>
              <a:t>Markup</a:t>
            </a:r>
            <a:br>
              <a:rPr lang="en" sz="1200" b="1">
                <a:solidFill>
                  <a:schemeClr val="accent5"/>
                </a:solidFill>
                <a:latin typeface="Proxima Nova"/>
                <a:ea typeface="Proxima Nova"/>
                <a:cs typeface="Proxima Nova"/>
                <a:sym typeface="Proxima Nova"/>
              </a:rPr>
            </a:br>
            <a:r>
              <a:rPr lang="en" sz="1000">
                <a:solidFill>
                  <a:schemeClr val="dk2"/>
                </a:solidFill>
                <a:latin typeface="Proxima Nova"/>
                <a:ea typeface="Proxima Nova"/>
                <a:cs typeface="Proxima Nova"/>
                <a:sym typeface="Proxima Nova"/>
              </a:rPr>
              <a:t>An indirect cost or below-the-line cost.</a:t>
            </a:r>
            <a:endParaRPr sz="1000" dirty="0">
              <a:solidFill>
                <a:schemeClr val="dk2"/>
              </a:solidFill>
              <a:latin typeface="Proxima Nova"/>
              <a:ea typeface="Proxima Nova"/>
              <a:cs typeface="Proxima Nova"/>
              <a:sym typeface="Proxima Nova"/>
            </a:endParaRPr>
          </a:p>
          <a:p>
            <a:pPr marL="0" lvl="0" indent="0" algn="l" rtl="0">
              <a:spcBef>
                <a:spcPts val="1000"/>
              </a:spcBef>
              <a:spcAft>
                <a:spcPts val="0"/>
              </a:spcAft>
              <a:buClr>
                <a:schemeClr val="lt1"/>
              </a:buClr>
              <a:buSzPts val="1100"/>
              <a:buFont typeface="Arial"/>
              <a:buNone/>
            </a:pPr>
            <a:r>
              <a:rPr lang="en" sz="1200" b="1">
                <a:solidFill>
                  <a:schemeClr val="accent5"/>
                </a:solidFill>
                <a:latin typeface="Proxima Nova"/>
                <a:ea typeface="Proxima Nova"/>
                <a:cs typeface="Proxima Nova"/>
                <a:sym typeface="Proxima Nova"/>
              </a:rPr>
              <a:t>Item</a:t>
            </a:r>
            <a:br>
              <a:rPr lang="en" sz="1200" b="1">
                <a:solidFill>
                  <a:schemeClr val="accent5"/>
                </a:solidFill>
                <a:latin typeface="Proxima Nova"/>
                <a:ea typeface="Proxima Nova"/>
                <a:cs typeface="Proxima Nova"/>
                <a:sym typeface="Proxima Nova"/>
              </a:rPr>
            </a:br>
            <a:r>
              <a:rPr lang="en" sz="1000">
                <a:solidFill>
                  <a:schemeClr val="dk2"/>
                </a:solidFill>
                <a:latin typeface="Proxima Nova"/>
                <a:ea typeface="Proxima Nova"/>
                <a:cs typeface="Proxima Nova"/>
                <a:sym typeface="Proxima Nova"/>
              </a:rPr>
              <a:t>Items are how Join allows you to track ideas to be explored or decisions to be made. Each item has a set of information to make it easy to brainstorm, analyze, and review an item.</a:t>
            </a:r>
            <a:endParaRPr sz="1000" dirty="0">
              <a:solidFill>
                <a:schemeClr val="dk2"/>
              </a:solidFill>
              <a:latin typeface="Proxima Nova"/>
              <a:ea typeface="Proxima Nova"/>
              <a:cs typeface="Proxima Nova"/>
              <a:sym typeface="Proxima Nova"/>
            </a:endParaRPr>
          </a:p>
          <a:p>
            <a:pPr marL="0" lvl="0" indent="0" algn="l" rtl="0">
              <a:spcBef>
                <a:spcPts val="1000"/>
              </a:spcBef>
              <a:spcAft>
                <a:spcPts val="0"/>
              </a:spcAft>
              <a:buClr>
                <a:schemeClr val="lt1"/>
              </a:buClr>
              <a:buSzPts val="1100"/>
              <a:buFont typeface="Arial"/>
              <a:buNone/>
            </a:pPr>
            <a:r>
              <a:rPr lang="en" sz="1200" b="1">
                <a:solidFill>
                  <a:schemeClr val="accent5"/>
                </a:solidFill>
                <a:latin typeface="Proxima Nova"/>
                <a:ea typeface="Proxima Nova"/>
                <a:cs typeface="Proxima Nova"/>
                <a:sym typeface="Proxima Nova"/>
              </a:rPr>
              <a:t>Options</a:t>
            </a:r>
            <a:br>
              <a:rPr lang="en" sz="1200" b="1">
                <a:solidFill>
                  <a:schemeClr val="accent5"/>
                </a:solidFill>
                <a:latin typeface="Proxima Nova"/>
                <a:ea typeface="Proxima Nova"/>
                <a:cs typeface="Proxima Nova"/>
                <a:sym typeface="Proxima Nova"/>
              </a:rPr>
            </a:br>
            <a:r>
              <a:rPr lang="en" sz="1000">
                <a:solidFill>
                  <a:schemeClr val="dk2"/>
                </a:solidFill>
                <a:latin typeface="Proxima Nova"/>
                <a:ea typeface="Proxima Nova"/>
                <a:cs typeface="Proxima Nova"/>
                <a:sym typeface="Proxima Nova"/>
              </a:rPr>
              <a:t>Options allow you to a range of mutually exclusive costs for an Item without artificially inflating or deflating the potential value of a project decision. </a:t>
            </a:r>
            <a:endParaRPr sz="1000" dirty="0">
              <a:solidFill>
                <a:schemeClr val="dk2"/>
              </a:solidFill>
              <a:latin typeface="Proxima Nova"/>
              <a:ea typeface="Proxima Nova"/>
              <a:cs typeface="Proxima Nova"/>
              <a:sym typeface="Proxima Nova"/>
            </a:endParaRPr>
          </a:p>
          <a:p>
            <a:pPr marL="0" lvl="0" indent="0" algn="l" rtl="0">
              <a:spcBef>
                <a:spcPts val="1000"/>
              </a:spcBef>
              <a:spcAft>
                <a:spcPts val="1000"/>
              </a:spcAft>
              <a:buClr>
                <a:schemeClr val="lt1"/>
              </a:buClr>
              <a:buSzPts val="1100"/>
              <a:buFont typeface="Arial"/>
              <a:buNone/>
            </a:pPr>
            <a:endParaRPr sz="1000" dirty="0">
              <a:solidFill>
                <a:schemeClr val="dk2"/>
              </a:solidFill>
              <a:latin typeface="Proxima Nova"/>
              <a:ea typeface="Proxima Nova"/>
              <a:cs typeface="Proxima Nova"/>
              <a:sym typeface="Proxima Nov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9"/>
          <p:cNvSpPr/>
          <p:nvPr/>
        </p:nvSpPr>
        <p:spPr>
          <a:xfrm>
            <a:off x="0" y="0"/>
            <a:ext cx="9144000" cy="51435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00" name="Google Shape;200;p29"/>
          <p:cNvPicPr preferRelativeResize="0"/>
          <p:nvPr/>
        </p:nvPicPr>
        <p:blipFill rotWithShape="1">
          <a:blip r:embed="rId3">
            <a:alphaModFix/>
          </a:blip>
          <a:srcRect t="23160" b="34545"/>
          <a:stretch/>
        </p:blipFill>
        <p:spPr>
          <a:xfrm>
            <a:off x="0" y="0"/>
            <a:ext cx="9144000" cy="2272050"/>
          </a:xfrm>
          <a:prstGeom prst="rect">
            <a:avLst/>
          </a:prstGeom>
          <a:noFill/>
          <a:ln>
            <a:noFill/>
          </a:ln>
        </p:spPr>
      </p:pic>
      <p:sp>
        <p:nvSpPr>
          <p:cNvPr id="201" name="Google Shape;201;p29"/>
          <p:cNvSpPr/>
          <p:nvPr/>
        </p:nvSpPr>
        <p:spPr>
          <a:xfrm>
            <a:off x="475200" y="341700"/>
            <a:ext cx="8193600" cy="44601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202" name="Google Shape;202;p29"/>
          <p:cNvSpPr txBox="1">
            <a:spLocks noGrp="1"/>
          </p:cNvSpPr>
          <p:nvPr>
            <p:ph type="ctrTitle"/>
          </p:nvPr>
        </p:nvSpPr>
        <p:spPr>
          <a:xfrm>
            <a:off x="1177200" y="949525"/>
            <a:ext cx="6862500" cy="573600"/>
          </a:xfrm>
          <a:prstGeom prst="rect">
            <a:avLst/>
          </a:prstGeom>
        </p:spPr>
        <p:txBody>
          <a:bodyPr spcFirstLastPara="1" wrap="square" lIns="0" tIns="0" rIns="0" bIns="0" anchor="t" anchorCtr="0">
            <a:noAutofit/>
          </a:bodyPr>
          <a:lstStyle/>
          <a:p>
            <a:pPr marL="0" marR="0" lvl="0" indent="0" algn="ctr" rtl="0">
              <a:lnSpc>
                <a:spcPct val="80000"/>
              </a:lnSpc>
              <a:spcBef>
                <a:spcPts val="0"/>
              </a:spcBef>
              <a:spcAft>
                <a:spcPts val="0"/>
              </a:spcAft>
              <a:buNone/>
            </a:pPr>
            <a:r>
              <a:rPr lang="en" sz="2400">
                <a:latin typeface="Proxima Nova"/>
                <a:ea typeface="Proxima Nova"/>
                <a:cs typeface="Proxima Nova"/>
                <a:sym typeface="Proxima Nova"/>
              </a:rPr>
              <a:t>Dashboard</a:t>
            </a:r>
            <a:endParaRPr sz="2400" dirty="0">
              <a:latin typeface="Proxima Nova"/>
              <a:ea typeface="Proxima Nova"/>
              <a:cs typeface="Proxima Nova"/>
              <a:sym typeface="Proxima Nova"/>
            </a:endParaRPr>
          </a:p>
        </p:txBody>
      </p:sp>
      <p:sp>
        <p:nvSpPr>
          <p:cNvPr id="203" name="Google Shape;203;p29"/>
          <p:cNvSpPr txBox="1">
            <a:spLocks noGrp="1"/>
          </p:cNvSpPr>
          <p:nvPr>
            <p:ph type="ctrTitle"/>
          </p:nvPr>
        </p:nvSpPr>
        <p:spPr>
          <a:xfrm>
            <a:off x="3627000" y="627225"/>
            <a:ext cx="1890000" cy="250800"/>
          </a:xfrm>
          <a:prstGeom prst="rect">
            <a:avLst/>
          </a:prstGeom>
        </p:spPr>
        <p:txBody>
          <a:bodyPr spcFirstLastPara="1" wrap="square" lIns="0" tIns="0" rIns="0" bIns="0" anchor="ctr" anchorCtr="0">
            <a:noAutofit/>
          </a:bodyPr>
          <a:lstStyle/>
          <a:p>
            <a:pPr marL="0" marR="0" lvl="0" indent="0" algn="ctr" rtl="0">
              <a:lnSpc>
                <a:spcPct val="80000"/>
              </a:lnSpc>
              <a:spcBef>
                <a:spcPts val="0"/>
              </a:spcBef>
              <a:spcAft>
                <a:spcPts val="0"/>
              </a:spcAft>
              <a:buNone/>
            </a:pPr>
            <a:r>
              <a:rPr lang="en" sz="800" b="0">
                <a:solidFill>
                  <a:schemeClr val="dk2"/>
                </a:solidFill>
                <a:latin typeface="Proxima Nova Semibold"/>
                <a:ea typeface="Proxima Nova Semibold"/>
                <a:cs typeface="Proxima Nova Semibold"/>
                <a:sym typeface="Proxima Nova Semibold"/>
              </a:rPr>
              <a:t>CORE FUNCTIONS</a:t>
            </a:r>
            <a:endParaRPr sz="800" b="0" dirty="0">
              <a:solidFill>
                <a:schemeClr val="dk2"/>
              </a:solidFill>
              <a:latin typeface="Proxima Nova Semibold"/>
              <a:ea typeface="Proxima Nova Semibold"/>
              <a:cs typeface="Proxima Nova Semibold"/>
              <a:sym typeface="Proxima Nova Semibold"/>
            </a:endParaRPr>
          </a:p>
        </p:txBody>
      </p:sp>
      <p:sp>
        <p:nvSpPr>
          <p:cNvPr id="204" name="Google Shape;204;p29"/>
          <p:cNvSpPr/>
          <p:nvPr/>
        </p:nvSpPr>
        <p:spPr>
          <a:xfrm>
            <a:off x="4212000" y="1473233"/>
            <a:ext cx="720000" cy="72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dirty="0">
              <a:solidFill>
                <a:srgbClr val="B83D04"/>
              </a:solidFill>
            </a:endParaRPr>
          </a:p>
        </p:txBody>
      </p:sp>
      <p:sp>
        <p:nvSpPr>
          <p:cNvPr id="205" name="Google Shape;205;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a:t>
            </a:fld>
            <a:endParaRPr dirty="0"/>
          </a:p>
        </p:txBody>
      </p:sp>
      <p:pic>
        <p:nvPicPr>
          <p:cNvPr id="206" name="Google Shape;206;p29"/>
          <p:cNvPicPr preferRelativeResize="0"/>
          <p:nvPr/>
        </p:nvPicPr>
        <p:blipFill rotWithShape="1">
          <a:blip r:embed="rId4">
            <a:alphaModFix/>
          </a:blip>
          <a:srcRect r="950" b="724"/>
          <a:stretch/>
        </p:blipFill>
        <p:spPr>
          <a:xfrm>
            <a:off x="1442750" y="1726305"/>
            <a:ext cx="6258499" cy="2925120"/>
          </a:xfrm>
          <a:prstGeom prst="rect">
            <a:avLst/>
          </a:prstGeom>
          <a:noFill/>
          <a:ln w="9525" cap="flat" cmpd="sng">
            <a:solidFill>
              <a:schemeClr val="accent2"/>
            </a:solidFill>
            <a:prstDash val="solid"/>
            <a:round/>
            <a:headEnd type="none" w="sm" len="sm"/>
            <a:tailEnd type="none" w="sm" len="sm"/>
          </a:ln>
          <a:effectLst>
            <a:outerShdw blurRad="57150" dist="19050" dir="5400000" algn="bl" rotWithShape="0">
              <a:srgbClr val="000000">
                <a:alpha val="50000"/>
              </a:srgbClr>
            </a:outerShdw>
          </a:effectLst>
        </p:spPr>
      </p:pic>
      <p:sp>
        <p:nvSpPr>
          <p:cNvPr id="207" name="Google Shape;207;p29"/>
          <p:cNvSpPr/>
          <p:nvPr/>
        </p:nvSpPr>
        <p:spPr>
          <a:xfrm>
            <a:off x="1456725" y="2774300"/>
            <a:ext cx="1140600" cy="602400"/>
          </a:xfrm>
          <a:prstGeom prst="rect">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208" name="Google Shape;208;p29"/>
          <p:cNvCxnSpPr>
            <a:stCxn id="207" idx="1"/>
          </p:cNvCxnSpPr>
          <p:nvPr/>
        </p:nvCxnSpPr>
        <p:spPr>
          <a:xfrm rot="10800000">
            <a:off x="1220025" y="3075500"/>
            <a:ext cx="236700" cy="0"/>
          </a:xfrm>
          <a:prstGeom prst="straightConnector1">
            <a:avLst/>
          </a:prstGeom>
          <a:noFill/>
          <a:ln w="9525" cap="flat" cmpd="sng">
            <a:solidFill>
              <a:schemeClr val="accent6"/>
            </a:solidFill>
            <a:prstDash val="solid"/>
            <a:round/>
            <a:headEnd type="none" w="med" len="med"/>
            <a:tailEnd type="none" w="med" len="med"/>
          </a:ln>
        </p:spPr>
      </p:cxnSp>
      <p:sp>
        <p:nvSpPr>
          <p:cNvPr id="209" name="Google Shape;209;p29"/>
          <p:cNvSpPr txBox="1"/>
          <p:nvPr/>
        </p:nvSpPr>
        <p:spPr>
          <a:xfrm>
            <a:off x="227625" y="2875400"/>
            <a:ext cx="992400" cy="400200"/>
          </a:xfrm>
          <a:prstGeom prst="rect">
            <a:avLst/>
          </a:prstGeom>
          <a:noFill/>
          <a:ln>
            <a:noFill/>
          </a:ln>
        </p:spPr>
        <p:txBody>
          <a:bodyPr spcFirstLastPara="1" wrap="square" lIns="91425" tIns="91425" rIns="36575" bIns="91425" anchor="t" anchorCtr="0">
            <a:spAutoFit/>
          </a:bodyPr>
          <a:lstStyle/>
          <a:p>
            <a:pPr marL="0" lvl="0" indent="0" algn="r" rtl="0">
              <a:spcBef>
                <a:spcPts val="0"/>
              </a:spcBef>
              <a:spcAft>
                <a:spcPts val="0"/>
              </a:spcAft>
              <a:buNone/>
            </a:pPr>
            <a:r>
              <a:rPr lang="en" sz="700">
                <a:solidFill>
                  <a:schemeClr val="accent6"/>
                </a:solidFill>
                <a:latin typeface="Public Sans"/>
                <a:ea typeface="Public Sans"/>
                <a:cs typeface="Public Sans"/>
                <a:sym typeface="Public Sans"/>
              </a:rPr>
              <a:t>Project cost summary</a:t>
            </a:r>
            <a:endParaRPr sz="700" dirty="0">
              <a:solidFill>
                <a:schemeClr val="accent6"/>
              </a:solidFill>
              <a:latin typeface="Public Sans"/>
              <a:ea typeface="Public Sans"/>
              <a:cs typeface="Public Sans"/>
              <a:sym typeface="Public Sans"/>
            </a:endParaRPr>
          </a:p>
        </p:txBody>
      </p:sp>
      <p:sp>
        <p:nvSpPr>
          <p:cNvPr id="210" name="Google Shape;210;p29"/>
          <p:cNvSpPr/>
          <p:nvPr/>
        </p:nvSpPr>
        <p:spPr>
          <a:xfrm>
            <a:off x="2657575" y="2627925"/>
            <a:ext cx="4681500" cy="1783500"/>
          </a:xfrm>
          <a:prstGeom prst="rect">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211" name="Google Shape;211;p29"/>
          <p:cNvCxnSpPr/>
          <p:nvPr/>
        </p:nvCxnSpPr>
        <p:spPr>
          <a:xfrm rot="10800000">
            <a:off x="7339050" y="3519675"/>
            <a:ext cx="469800" cy="0"/>
          </a:xfrm>
          <a:prstGeom prst="straightConnector1">
            <a:avLst/>
          </a:prstGeom>
          <a:noFill/>
          <a:ln w="9525" cap="flat" cmpd="sng">
            <a:solidFill>
              <a:schemeClr val="accent6"/>
            </a:solidFill>
            <a:prstDash val="solid"/>
            <a:round/>
            <a:headEnd type="none" w="med" len="med"/>
            <a:tailEnd type="none" w="med" len="med"/>
          </a:ln>
        </p:spPr>
      </p:cxnSp>
      <p:sp>
        <p:nvSpPr>
          <p:cNvPr id="212" name="Google Shape;212;p29"/>
          <p:cNvSpPr txBox="1"/>
          <p:nvPr/>
        </p:nvSpPr>
        <p:spPr>
          <a:xfrm>
            <a:off x="7808850" y="2888625"/>
            <a:ext cx="859800" cy="1262100"/>
          </a:xfrm>
          <a:prstGeom prst="rect">
            <a:avLst/>
          </a:prstGeom>
          <a:noFill/>
          <a:ln>
            <a:noFill/>
          </a:ln>
        </p:spPr>
        <p:txBody>
          <a:bodyPr spcFirstLastPara="1" wrap="square" lIns="36575" tIns="91425" rIns="36575" bIns="91425" anchor="t" anchorCtr="0">
            <a:spAutoFit/>
          </a:bodyPr>
          <a:lstStyle/>
          <a:p>
            <a:pPr marL="0" lvl="0" indent="0" algn="l" rtl="0">
              <a:spcBef>
                <a:spcPts val="0"/>
              </a:spcBef>
              <a:spcAft>
                <a:spcPts val="0"/>
              </a:spcAft>
              <a:buNone/>
            </a:pPr>
            <a:r>
              <a:rPr lang="en" sz="700">
                <a:solidFill>
                  <a:schemeClr val="accent6"/>
                </a:solidFill>
                <a:latin typeface="Public Sans"/>
                <a:ea typeface="Public Sans"/>
                <a:cs typeface="Public Sans"/>
                <a:sym typeface="Public Sans"/>
              </a:rPr>
              <a:t>The blue line is the project budget, while the black line shows the trendline as Items get accepted. The shaded area shows the cost range for the  Items in this Milestone.</a:t>
            </a:r>
            <a:endParaRPr sz="700" dirty="0">
              <a:solidFill>
                <a:schemeClr val="accent6"/>
              </a:solidFill>
              <a:latin typeface="Public Sans"/>
              <a:ea typeface="Public Sans"/>
              <a:cs typeface="Public Sans"/>
              <a:sym typeface="Public Sans"/>
            </a:endParaRPr>
          </a:p>
        </p:txBody>
      </p:sp>
      <p:sp>
        <p:nvSpPr>
          <p:cNvPr id="213" name="Google Shape;213;p29"/>
          <p:cNvSpPr/>
          <p:nvPr/>
        </p:nvSpPr>
        <p:spPr>
          <a:xfrm>
            <a:off x="1456725" y="3376700"/>
            <a:ext cx="1140600" cy="929400"/>
          </a:xfrm>
          <a:prstGeom prst="rect">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214" name="Google Shape;214;p29"/>
          <p:cNvCxnSpPr>
            <a:stCxn id="213" idx="1"/>
          </p:cNvCxnSpPr>
          <p:nvPr/>
        </p:nvCxnSpPr>
        <p:spPr>
          <a:xfrm rot="10800000">
            <a:off x="1220025" y="3841400"/>
            <a:ext cx="236700" cy="0"/>
          </a:xfrm>
          <a:prstGeom prst="straightConnector1">
            <a:avLst/>
          </a:prstGeom>
          <a:noFill/>
          <a:ln w="9525" cap="flat" cmpd="sng">
            <a:solidFill>
              <a:schemeClr val="accent6"/>
            </a:solidFill>
            <a:prstDash val="solid"/>
            <a:round/>
            <a:headEnd type="none" w="med" len="med"/>
            <a:tailEnd type="none" w="med" len="med"/>
          </a:ln>
        </p:spPr>
      </p:cxnSp>
      <p:sp>
        <p:nvSpPr>
          <p:cNvPr id="215" name="Google Shape;215;p29"/>
          <p:cNvSpPr txBox="1"/>
          <p:nvPr/>
        </p:nvSpPr>
        <p:spPr>
          <a:xfrm>
            <a:off x="227625" y="3641300"/>
            <a:ext cx="992400" cy="400200"/>
          </a:xfrm>
          <a:prstGeom prst="rect">
            <a:avLst/>
          </a:prstGeom>
          <a:noFill/>
          <a:ln>
            <a:noFill/>
          </a:ln>
        </p:spPr>
        <p:txBody>
          <a:bodyPr spcFirstLastPara="1" wrap="square" lIns="91425" tIns="91425" rIns="36575" bIns="91425" anchor="t" anchorCtr="0">
            <a:spAutoFit/>
          </a:bodyPr>
          <a:lstStyle/>
          <a:p>
            <a:pPr marL="0" lvl="0" indent="0" algn="r" rtl="0">
              <a:spcBef>
                <a:spcPts val="0"/>
              </a:spcBef>
              <a:spcAft>
                <a:spcPts val="0"/>
              </a:spcAft>
              <a:buNone/>
            </a:pPr>
            <a:r>
              <a:rPr lang="en" sz="700">
                <a:solidFill>
                  <a:schemeClr val="accent6"/>
                </a:solidFill>
                <a:latin typeface="Public Sans"/>
                <a:ea typeface="Public Sans"/>
                <a:cs typeface="Public Sans"/>
                <a:sym typeface="Public Sans"/>
              </a:rPr>
              <a:t>Item costs </a:t>
            </a:r>
            <a:br>
              <a:rPr lang="en" sz="700">
                <a:solidFill>
                  <a:schemeClr val="accent6"/>
                </a:solidFill>
                <a:latin typeface="Public Sans"/>
                <a:ea typeface="Public Sans"/>
                <a:cs typeface="Public Sans"/>
                <a:sym typeface="Public Sans"/>
              </a:rPr>
            </a:br>
            <a:r>
              <a:rPr lang="en" sz="700">
                <a:solidFill>
                  <a:schemeClr val="accent6"/>
                </a:solidFill>
                <a:latin typeface="Public Sans"/>
                <a:ea typeface="Public Sans"/>
                <a:cs typeface="Public Sans"/>
                <a:sym typeface="Public Sans"/>
              </a:rPr>
              <a:t>by status</a:t>
            </a:r>
            <a:endParaRPr sz="700" dirty="0">
              <a:solidFill>
                <a:schemeClr val="accent6"/>
              </a:solidFill>
              <a:latin typeface="Public Sans"/>
              <a:ea typeface="Public Sans"/>
              <a:cs typeface="Public Sans"/>
              <a:sym typeface="Public Sans"/>
            </a:endParaRPr>
          </a:p>
        </p:txBody>
      </p:sp>
    </p:spTree>
  </p:cSld>
  <p:clrMapOvr>
    <a:masterClrMapping/>
  </p:clrMapOvr>
</p:sld>
</file>

<file path=ppt/theme/theme1.xml><?xml version="1.0" encoding="utf-8"?>
<a:theme xmlns:a="http://schemas.openxmlformats.org/drawingml/2006/main" name="TIODJ Slides">
  <a:themeElements>
    <a:clrScheme name="Simple Dark">
      <a:dk1>
        <a:srgbClr val="FFFFFF"/>
      </a:dk1>
      <a:lt1>
        <a:srgbClr val="000000"/>
      </a:lt1>
      <a:dk2>
        <a:srgbClr val="4E4E4E"/>
      </a:dk2>
      <a:lt2>
        <a:srgbClr val="E7EAEF"/>
      </a:lt2>
      <a:accent1>
        <a:srgbClr val="EBE8DC"/>
      </a:accent1>
      <a:accent2>
        <a:srgbClr val="292B6F"/>
      </a:accent2>
      <a:accent3>
        <a:srgbClr val="9FC3E0"/>
      </a:accent3>
      <a:accent4>
        <a:srgbClr val="B3DAC6"/>
      </a:accent4>
      <a:accent5>
        <a:srgbClr val="F6B901"/>
      </a:accent5>
      <a:accent6>
        <a:srgbClr val="ED8351"/>
      </a:accent6>
      <a:hlink>
        <a:srgbClr val="651449"/>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1045</Words>
  <Application>Microsoft Office PowerPoint</Application>
  <PresentationFormat>On-screen Show (16:9)</PresentationFormat>
  <Paragraphs>151</Paragraphs>
  <Slides>16</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Proxima Nova</vt:lpstr>
      <vt:lpstr>Proxima Nova Semibold</vt:lpstr>
      <vt:lpstr>Arial</vt:lpstr>
      <vt:lpstr>Lato</vt:lpstr>
      <vt:lpstr>Source Serif Pro SemiBold</vt:lpstr>
      <vt:lpstr>Public Sans</vt:lpstr>
      <vt:lpstr>DM Serif Display</vt:lpstr>
      <vt:lpstr>TIODJ Slides</vt:lpstr>
      <vt:lpstr>[Project Name]</vt:lpstr>
      <vt:lpstr>Using This Resource</vt:lpstr>
      <vt:lpstr>Agenda</vt:lpstr>
      <vt:lpstr>Project Team</vt:lpstr>
      <vt:lpstr>Your Join Project Team</vt:lpstr>
      <vt:lpstr>JOIN REFRESHER</vt:lpstr>
      <vt:lpstr>Where Join fits in the Preconstruction Process</vt:lpstr>
      <vt:lpstr>Join Terminology</vt:lpstr>
      <vt:lpstr>Dashboard</vt:lpstr>
      <vt:lpstr>Anatomy of an Item</vt:lpstr>
      <vt:lpstr>Working with Items in Join</vt:lpstr>
      <vt:lpstr>Where to go for Help</vt:lpstr>
      <vt:lpstr>Join’s Keys to Project Success </vt:lpstr>
      <vt:lpstr>LET’S GET BUSY</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2022-04-28T22:38:03Z</dcterms:modified>
</cp:coreProperties>
</file>