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Proxima Nova"/>
      <p:regular r:id="rId17"/>
      <p:bold r:id="rId18"/>
      <p:italic r:id="rId19"/>
      <p:boldItalic r:id="rId20"/>
    </p:embeddedFont>
    <p:embeddedFont>
      <p:font typeface="Red Hat Display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boldItalic.fntdata"/><Relationship Id="rId22" Type="http://schemas.openxmlformats.org/officeDocument/2006/relationships/font" Target="fonts/RedHatDisplay-bold.fntdata"/><Relationship Id="rId21" Type="http://schemas.openxmlformats.org/officeDocument/2006/relationships/font" Target="fonts/RedHatDisplay-regular.fntdata"/><Relationship Id="rId24" Type="http://schemas.openxmlformats.org/officeDocument/2006/relationships/font" Target="fonts/RedHatDisplay-boldItalic.fntdata"/><Relationship Id="rId23" Type="http://schemas.openxmlformats.org/officeDocument/2006/relationships/font" Target="fonts/RedHatDisplay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roximaNova-regular.fntdata"/><Relationship Id="rId16" Type="http://schemas.openxmlformats.org/officeDocument/2006/relationships/slide" Target="slides/slide11.xml"/><Relationship Id="rId19" Type="http://schemas.openxmlformats.org/officeDocument/2006/relationships/font" Target="fonts/ProximaNova-italic.fntdata"/><Relationship Id="rId18" Type="http://schemas.openxmlformats.org/officeDocument/2006/relationships/font" Target="fonts/ProximaNova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72af9c9a7d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72af9c9a7d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7852b7d9eb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7852b7d9eb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7852b7d9eb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7852b7d9eb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72af9c9a7d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72af9c9a7d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7852b7d9eb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7852b7d9eb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7852b7d9eb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7852b7d9eb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7852b7d9eb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7852b7d9eb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7852b7d9eb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7852b7d9eb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7852b7d9eb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7852b7d9eb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7852b7d9eb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7852b7d9eb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7852b7d9eb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7852b7d9eb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Relationship Id="rId3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8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1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0" y="489450"/>
            <a:ext cx="70701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306850"/>
            <a:ext cx="4773900" cy="1334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4569" l="24770" r="22994" t="8714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b="0" l="0" r="0" t="24397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b="13247" l="0" r="27698" t="0"/>
          <a:stretch/>
        </p:blipFill>
        <p:spPr>
          <a:xfrm>
            <a:off x="3970950" y="1005900"/>
            <a:ext cx="5172948" cy="41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 1 1 1">
  <p:cSld name="SECTION_HEADER_1_1_1">
    <p:bg>
      <p:bgPr>
        <a:solidFill>
          <a:schemeClr val="dk2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/>
          <p:nvPr>
            <p:ph type="title"/>
          </p:nvPr>
        </p:nvSpPr>
        <p:spPr>
          <a:xfrm>
            <a:off x="665975" y="521450"/>
            <a:ext cx="7857600" cy="57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5" name="Google Shape;75;p12"/>
          <p:cNvSpPr txBox="1"/>
          <p:nvPr>
            <p:ph idx="1" type="body"/>
          </p:nvPr>
        </p:nvSpPr>
        <p:spPr>
          <a:xfrm>
            <a:off x="665975" y="1441650"/>
            <a:ext cx="8166300" cy="3416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w Logo+Copyright">
  <p:cSld name="TITLE_AND_BODY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/>
          <p:nvPr>
            <p:ph type="title"/>
          </p:nvPr>
        </p:nvSpPr>
        <p:spPr>
          <a:xfrm>
            <a:off x="665975" y="521450"/>
            <a:ext cx="7857600" cy="57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1" type="body"/>
          </p:nvPr>
        </p:nvSpPr>
        <p:spPr>
          <a:xfrm>
            <a:off x="665975" y="1441650"/>
            <a:ext cx="8166300" cy="3416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80" name="Google Shape;80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" name="Google Shape;81;p13"/>
          <p:cNvPicPr preferRelativeResize="0"/>
          <p:nvPr/>
        </p:nvPicPr>
        <p:blipFill rotWithShape="1">
          <a:blip r:embed="rId2">
            <a:alphaModFix/>
          </a:blip>
          <a:srcRect b="4569" l="24770" r="22994" t="8714"/>
          <a:stretch/>
        </p:blipFill>
        <p:spPr>
          <a:xfrm>
            <a:off x="323450" y="4561570"/>
            <a:ext cx="399975" cy="46057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 txBox="1"/>
          <p:nvPr/>
        </p:nvSpPr>
        <p:spPr>
          <a:xfrm>
            <a:off x="921375" y="4752322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w Logo">
  <p:cSld name="TITLE_AND_BODY_1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/>
          <p:nvPr>
            <p:ph type="title"/>
          </p:nvPr>
        </p:nvSpPr>
        <p:spPr>
          <a:xfrm>
            <a:off x="665975" y="521450"/>
            <a:ext cx="7857600" cy="57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85" name="Google Shape;85;p14"/>
          <p:cNvSpPr txBox="1"/>
          <p:nvPr>
            <p:ph idx="1" type="body"/>
          </p:nvPr>
        </p:nvSpPr>
        <p:spPr>
          <a:xfrm>
            <a:off x="665975" y="1441650"/>
            <a:ext cx="8166300" cy="3416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86" name="Google Shape;8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" name="Google Shape;87;p14"/>
          <p:cNvPicPr preferRelativeResize="0"/>
          <p:nvPr/>
        </p:nvPicPr>
        <p:blipFill rotWithShape="1">
          <a:blip r:embed="rId2">
            <a:alphaModFix/>
          </a:blip>
          <a:srcRect b="4569" l="24770" r="22994" t="8714"/>
          <a:stretch/>
        </p:blipFill>
        <p:spPr>
          <a:xfrm>
            <a:off x="323450" y="4561570"/>
            <a:ext cx="399975" cy="46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>
            <p:ph type="title"/>
          </p:nvPr>
        </p:nvSpPr>
        <p:spPr>
          <a:xfrm>
            <a:off x="665975" y="544475"/>
            <a:ext cx="8166300" cy="57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90" name="Google Shape;9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content">
  <p:cSld name="TITLE_ONLY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1054350" y="700175"/>
            <a:ext cx="7035300" cy="15621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93" name="Google Shape;9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6"/>
          <p:cNvSpPr txBox="1"/>
          <p:nvPr>
            <p:ph idx="1" type="body"/>
          </p:nvPr>
        </p:nvSpPr>
        <p:spPr>
          <a:xfrm>
            <a:off x="1054350" y="1856725"/>
            <a:ext cx="3546300" cy="2440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4974175" y="-125"/>
            <a:ext cx="4169700" cy="5143500"/>
          </a:xfrm>
          <a:prstGeom prst="rect">
            <a:avLst/>
          </a:prstGeom>
          <a:solidFill>
            <a:srgbClr val="FFCF5D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 txBox="1"/>
          <p:nvPr>
            <p:ph type="title"/>
          </p:nvPr>
        </p:nvSpPr>
        <p:spPr>
          <a:xfrm>
            <a:off x="665975" y="1087600"/>
            <a:ext cx="4045200" cy="23922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98" name="Google Shape;98;p17"/>
          <p:cNvSpPr txBox="1"/>
          <p:nvPr>
            <p:ph idx="1" type="subTitle"/>
          </p:nvPr>
        </p:nvSpPr>
        <p:spPr>
          <a:xfrm>
            <a:off x="665975" y="3119725"/>
            <a:ext cx="4045200" cy="488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9" name="Google Shape;99;p17"/>
          <p:cNvSpPr txBox="1"/>
          <p:nvPr>
            <p:ph idx="2" type="body"/>
          </p:nvPr>
        </p:nvSpPr>
        <p:spPr>
          <a:xfrm>
            <a:off x="5140525" y="724075"/>
            <a:ext cx="3837000" cy="36951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0" name="Google Shape;10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 1">
  <p:cSld name="SECTION_TITLE_AND_DESCRIPTION_1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/>
          <p:nvPr/>
        </p:nvSpPr>
        <p:spPr>
          <a:xfrm>
            <a:off x="4974175" y="-125"/>
            <a:ext cx="4169700" cy="5143500"/>
          </a:xfrm>
          <a:prstGeom prst="rect">
            <a:avLst/>
          </a:prstGeom>
          <a:solidFill>
            <a:srgbClr val="F2F1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8"/>
          <p:cNvSpPr txBox="1"/>
          <p:nvPr>
            <p:ph type="title"/>
          </p:nvPr>
        </p:nvSpPr>
        <p:spPr>
          <a:xfrm>
            <a:off x="665975" y="1087600"/>
            <a:ext cx="4045200" cy="23922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04" name="Google Shape;104;p18"/>
          <p:cNvSpPr txBox="1"/>
          <p:nvPr>
            <p:ph idx="1" type="subTitle"/>
          </p:nvPr>
        </p:nvSpPr>
        <p:spPr>
          <a:xfrm>
            <a:off x="665975" y="3119725"/>
            <a:ext cx="4045200" cy="488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5" name="Google Shape;105;p18"/>
          <p:cNvSpPr txBox="1"/>
          <p:nvPr>
            <p:ph idx="2" type="body"/>
          </p:nvPr>
        </p:nvSpPr>
        <p:spPr>
          <a:xfrm>
            <a:off x="5140525" y="724075"/>
            <a:ext cx="3837000" cy="36951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" name="Google Shape;10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 1 1">
  <p:cSld name="SECTION_TITLE_AND_DESCRIPTION_1_1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4974175" y="-125"/>
            <a:ext cx="4169700" cy="5143500"/>
          </a:xfrm>
          <a:prstGeom prst="rect">
            <a:avLst/>
          </a:prstGeom>
          <a:solidFill>
            <a:srgbClr val="DE7C1D">
              <a:alpha val="15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9"/>
          <p:cNvSpPr txBox="1"/>
          <p:nvPr>
            <p:ph type="title"/>
          </p:nvPr>
        </p:nvSpPr>
        <p:spPr>
          <a:xfrm>
            <a:off x="665975" y="1087600"/>
            <a:ext cx="4045200" cy="23922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10" name="Google Shape;110;p19"/>
          <p:cNvSpPr txBox="1"/>
          <p:nvPr>
            <p:ph idx="1" type="subTitle"/>
          </p:nvPr>
        </p:nvSpPr>
        <p:spPr>
          <a:xfrm>
            <a:off x="665975" y="3119725"/>
            <a:ext cx="4045200" cy="488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1" name="Google Shape;111;p19"/>
          <p:cNvSpPr txBox="1"/>
          <p:nvPr>
            <p:ph idx="2" type="body"/>
          </p:nvPr>
        </p:nvSpPr>
        <p:spPr>
          <a:xfrm>
            <a:off x="5140525" y="724075"/>
            <a:ext cx="3837000" cy="36951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2" name="Google Shape;11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3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665975" y="598125"/>
            <a:ext cx="34887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15" name="Google Shape;115;p20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80804" y="1566463"/>
            <a:ext cx="3567946" cy="20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689050" y="2553500"/>
            <a:ext cx="2847300" cy="1955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Minimal">
  <p:cSld name="TITLE_3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ctrTitle"/>
          </p:nvPr>
        </p:nvSpPr>
        <p:spPr>
          <a:xfrm>
            <a:off x="311700" y="489450"/>
            <a:ext cx="70701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311700" y="2306850"/>
            <a:ext cx="4773900" cy="1334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4569" l="24770" r="22994" t="8714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3">
            <a:alphaModFix/>
          </a:blip>
          <a:srcRect b="16810" l="11401" r="20529" t="33276"/>
          <a:stretch/>
        </p:blipFill>
        <p:spPr>
          <a:xfrm flipH="1">
            <a:off x="7699250" y="110100"/>
            <a:ext cx="1153025" cy="50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3_1"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/>
          <p:nvPr/>
        </p:nvSpPr>
        <p:spPr>
          <a:xfrm>
            <a:off x="-509950" y="489450"/>
            <a:ext cx="4512600" cy="4164600"/>
          </a:xfrm>
          <a:prstGeom prst="roundRect">
            <a:avLst>
              <a:gd fmla="val 557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21" name="Google Shape;121;p21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1"/>
          <p:cNvSpPr txBox="1"/>
          <p:nvPr>
            <p:ph type="title"/>
          </p:nvPr>
        </p:nvSpPr>
        <p:spPr>
          <a:xfrm>
            <a:off x="929450" y="831200"/>
            <a:ext cx="34887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952525" y="2553500"/>
            <a:ext cx="2847300" cy="1955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124" name="Google Shape;124;p21"/>
          <p:cNvPicPr preferRelativeResize="0"/>
          <p:nvPr/>
        </p:nvPicPr>
        <p:blipFill rotWithShape="1">
          <a:blip r:embed="rId3">
            <a:alphaModFix/>
          </a:blip>
          <a:srcRect b="13264" l="11401" r="20529" t="35324"/>
          <a:stretch/>
        </p:blipFill>
        <p:spPr>
          <a:xfrm rot="10800000">
            <a:off x="7791225" y="-12051"/>
            <a:ext cx="1153025" cy="518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stack">
  <p:cSld name="BIG_NUMBER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hasCustomPrompt="1" type="title"/>
          </p:nvPr>
        </p:nvSpPr>
        <p:spPr>
          <a:xfrm>
            <a:off x="585300" y="982025"/>
            <a:ext cx="3133500" cy="90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3617475" y="982025"/>
            <a:ext cx="4803000" cy="1187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28" name="Google Shape;12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22"/>
          <p:cNvSpPr txBox="1"/>
          <p:nvPr>
            <p:ph hasCustomPrompt="1" idx="2" type="title"/>
          </p:nvPr>
        </p:nvSpPr>
        <p:spPr>
          <a:xfrm>
            <a:off x="585300" y="2026125"/>
            <a:ext cx="3133500" cy="90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0" name="Google Shape;130;p22"/>
          <p:cNvSpPr txBox="1"/>
          <p:nvPr>
            <p:ph idx="3" type="body"/>
          </p:nvPr>
        </p:nvSpPr>
        <p:spPr>
          <a:xfrm>
            <a:off x="3617475" y="2026125"/>
            <a:ext cx="4803000" cy="1187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31" name="Google Shape;131;p22"/>
          <p:cNvSpPr txBox="1"/>
          <p:nvPr>
            <p:ph hasCustomPrompt="1" idx="4" type="title"/>
          </p:nvPr>
        </p:nvSpPr>
        <p:spPr>
          <a:xfrm>
            <a:off x="585300" y="3070225"/>
            <a:ext cx="3133500" cy="90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2" name="Google Shape;132;p22"/>
          <p:cNvSpPr txBox="1"/>
          <p:nvPr>
            <p:ph idx="5" type="body"/>
          </p:nvPr>
        </p:nvSpPr>
        <p:spPr>
          <a:xfrm>
            <a:off x="3617475" y="3070225"/>
            <a:ext cx="4803000" cy="1187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CUSTOM_6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hasCustomPrompt="1" type="title"/>
          </p:nvPr>
        </p:nvSpPr>
        <p:spPr>
          <a:xfrm>
            <a:off x="585300" y="1736450"/>
            <a:ext cx="3439200" cy="902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9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5" name="Google Shape;135;p23"/>
          <p:cNvSpPr txBox="1"/>
          <p:nvPr>
            <p:ph idx="1" type="body"/>
          </p:nvPr>
        </p:nvSpPr>
        <p:spPr>
          <a:xfrm>
            <a:off x="3870425" y="1552475"/>
            <a:ext cx="4803000" cy="2410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Eyebrow ">
  <p:cSld name="CUSTOM_2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665975" y="1756175"/>
            <a:ext cx="3964800" cy="1185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0" name="Google Shape;140;p25"/>
          <p:cNvSpPr txBox="1"/>
          <p:nvPr>
            <p:ph idx="1" type="body"/>
          </p:nvPr>
        </p:nvSpPr>
        <p:spPr>
          <a:xfrm>
            <a:off x="648500" y="2837225"/>
            <a:ext cx="3252600" cy="1530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41" name="Google Shape;141;p25"/>
          <p:cNvSpPr txBox="1"/>
          <p:nvPr>
            <p:ph idx="2" type="subTitle"/>
          </p:nvPr>
        </p:nvSpPr>
        <p:spPr>
          <a:xfrm>
            <a:off x="665975" y="1205825"/>
            <a:ext cx="3354000" cy="506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2" name="Google Shape;142;p25"/>
          <p:cNvSpPr/>
          <p:nvPr>
            <p:ph idx="3" type="pic"/>
          </p:nvPr>
        </p:nvSpPr>
        <p:spPr>
          <a:xfrm>
            <a:off x="4782775" y="727500"/>
            <a:ext cx="3688500" cy="3688500"/>
          </a:xfrm>
          <a:prstGeom prst="roundRect">
            <a:avLst>
              <a:gd fmla="val 522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Eyebrow  1">
  <p:cSld name="CUSTOM_2_2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/>
          <p:nvPr/>
        </p:nvSpPr>
        <p:spPr>
          <a:xfrm>
            <a:off x="6956450" y="0"/>
            <a:ext cx="21876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45" name="Google Shape;145;p26"/>
          <p:cNvSpPr/>
          <p:nvPr/>
        </p:nvSpPr>
        <p:spPr>
          <a:xfrm>
            <a:off x="4871275" y="666750"/>
            <a:ext cx="3810000" cy="3810000"/>
          </a:xfrm>
          <a:prstGeom prst="roundRect">
            <a:avLst>
              <a:gd fmla="val 547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46" name="Google Shape;146;p26"/>
          <p:cNvSpPr txBox="1"/>
          <p:nvPr>
            <p:ph type="title"/>
          </p:nvPr>
        </p:nvSpPr>
        <p:spPr>
          <a:xfrm>
            <a:off x="665975" y="1756175"/>
            <a:ext cx="3964800" cy="1185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648500" y="2837225"/>
            <a:ext cx="3252600" cy="1530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48" name="Google Shape;148;p26"/>
          <p:cNvSpPr txBox="1"/>
          <p:nvPr>
            <p:ph idx="2" type="subTitle"/>
          </p:nvPr>
        </p:nvSpPr>
        <p:spPr>
          <a:xfrm>
            <a:off x="665975" y="1205825"/>
            <a:ext cx="3354000" cy="506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49" name="Google Shape;149;p26"/>
          <p:cNvSpPr/>
          <p:nvPr>
            <p:ph idx="3" type="pic"/>
          </p:nvPr>
        </p:nvSpPr>
        <p:spPr>
          <a:xfrm>
            <a:off x="5149975" y="945450"/>
            <a:ext cx="3252600" cy="3252600"/>
          </a:xfrm>
          <a:prstGeom prst="roundRect">
            <a:avLst>
              <a:gd fmla="val 522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with Eyebrow  2">
  <p:cSld name="CUSTOM_2_2_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/>
          <p:nvPr/>
        </p:nvSpPr>
        <p:spPr>
          <a:xfrm>
            <a:off x="6956450" y="0"/>
            <a:ext cx="2187600" cy="5143500"/>
          </a:xfrm>
          <a:prstGeom prst="rect">
            <a:avLst/>
          </a:prstGeom>
          <a:solidFill>
            <a:srgbClr val="DE7C1D">
              <a:alpha val="15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52" name="Google Shape;152;p27"/>
          <p:cNvSpPr/>
          <p:nvPr/>
        </p:nvSpPr>
        <p:spPr>
          <a:xfrm>
            <a:off x="4871275" y="666750"/>
            <a:ext cx="3810000" cy="3810000"/>
          </a:xfrm>
          <a:prstGeom prst="roundRect">
            <a:avLst>
              <a:gd fmla="val 547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53" name="Google Shape;153;p27"/>
          <p:cNvSpPr txBox="1"/>
          <p:nvPr>
            <p:ph type="title"/>
          </p:nvPr>
        </p:nvSpPr>
        <p:spPr>
          <a:xfrm>
            <a:off x="665975" y="1756175"/>
            <a:ext cx="3964800" cy="1185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4" name="Google Shape;154;p27"/>
          <p:cNvSpPr txBox="1"/>
          <p:nvPr>
            <p:ph idx="1" type="body"/>
          </p:nvPr>
        </p:nvSpPr>
        <p:spPr>
          <a:xfrm>
            <a:off x="648500" y="2837225"/>
            <a:ext cx="3252600" cy="1530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55" name="Google Shape;155;p27"/>
          <p:cNvSpPr txBox="1"/>
          <p:nvPr>
            <p:ph idx="2" type="subTitle"/>
          </p:nvPr>
        </p:nvSpPr>
        <p:spPr>
          <a:xfrm>
            <a:off x="665975" y="1205825"/>
            <a:ext cx="3354000" cy="506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6" name="Google Shape;156;p27"/>
          <p:cNvSpPr/>
          <p:nvPr>
            <p:ph idx="3" type="pic"/>
          </p:nvPr>
        </p:nvSpPr>
        <p:spPr>
          <a:xfrm>
            <a:off x="5149975" y="945450"/>
            <a:ext cx="3252600" cy="3252600"/>
          </a:xfrm>
          <a:prstGeom prst="roundRect">
            <a:avLst>
              <a:gd fmla="val 522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left - copy right">
  <p:cSld name="CUSTOM_2_1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/>
          <p:nvPr>
            <p:ph type="title"/>
          </p:nvPr>
        </p:nvSpPr>
        <p:spPr>
          <a:xfrm>
            <a:off x="665975" y="1867650"/>
            <a:ext cx="3964800" cy="1185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9" name="Google Shape;159;p28"/>
          <p:cNvSpPr txBox="1"/>
          <p:nvPr>
            <p:ph idx="1" type="body"/>
          </p:nvPr>
        </p:nvSpPr>
        <p:spPr>
          <a:xfrm>
            <a:off x="4630775" y="1317275"/>
            <a:ext cx="3698400" cy="3050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0" name="Google Shape;160;p28"/>
          <p:cNvSpPr txBox="1"/>
          <p:nvPr>
            <p:ph idx="2" type="subTitle"/>
          </p:nvPr>
        </p:nvSpPr>
        <p:spPr>
          <a:xfrm>
            <a:off x="665975" y="1317275"/>
            <a:ext cx="3354000" cy="506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p Image">
  <p:cSld name="CUSTOM_4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/>
          <p:nvPr>
            <p:ph idx="2" type="pic"/>
          </p:nvPr>
        </p:nvSpPr>
        <p:spPr>
          <a:xfrm>
            <a:off x="-100" y="0"/>
            <a:ext cx="9163500" cy="26793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29"/>
          <p:cNvSpPr/>
          <p:nvPr/>
        </p:nvSpPr>
        <p:spPr>
          <a:xfrm>
            <a:off x="-94" y="2679400"/>
            <a:ext cx="9144000" cy="1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9"/>
          <p:cNvSpPr txBox="1"/>
          <p:nvPr>
            <p:ph idx="1" type="body"/>
          </p:nvPr>
        </p:nvSpPr>
        <p:spPr>
          <a:xfrm>
            <a:off x="648500" y="3488775"/>
            <a:ext cx="5767500" cy="1530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▸"/>
              <a:defRPr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5" name="Google Shape;165;p29"/>
          <p:cNvSpPr txBox="1"/>
          <p:nvPr>
            <p:ph idx="3" type="subTitle"/>
          </p:nvPr>
        </p:nvSpPr>
        <p:spPr>
          <a:xfrm>
            <a:off x="665975" y="3045525"/>
            <a:ext cx="3354000" cy="506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shots, name, title">
  <p:cSld name="CUSTOM_5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/>
          <p:nvPr>
            <p:ph idx="2" type="pic"/>
          </p:nvPr>
        </p:nvSpPr>
        <p:spPr>
          <a:xfrm>
            <a:off x="787050" y="1745675"/>
            <a:ext cx="1513500" cy="151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68" name="Google Shape;168;p30"/>
          <p:cNvSpPr txBox="1"/>
          <p:nvPr>
            <p:ph type="title"/>
          </p:nvPr>
        </p:nvSpPr>
        <p:spPr>
          <a:xfrm>
            <a:off x="665975" y="376850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69" name="Google Shape;169;p30"/>
          <p:cNvSpPr/>
          <p:nvPr/>
        </p:nvSpPr>
        <p:spPr>
          <a:xfrm rot="-5400000">
            <a:off x="655200" y="1613825"/>
            <a:ext cx="1777200" cy="1777200"/>
          </a:xfrm>
          <a:prstGeom prst="arc">
            <a:avLst>
              <a:gd fmla="val 2622582" name="adj1"/>
              <a:gd fmla="val 17799466" name="adj2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70" name="Google Shape;170;p30"/>
          <p:cNvSpPr txBox="1"/>
          <p:nvPr>
            <p:ph idx="1" type="subTitle"/>
          </p:nvPr>
        </p:nvSpPr>
        <p:spPr>
          <a:xfrm>
            <a:off x="531600" y="3537938"/>
            <a:ext cx="2024400" cy="510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71" name="Google Shape;171;p30"/>
          <p:cNvSpPr txBox="1"/>
          <p:nvPr>
            <p:ph idx="3" type="body"/>
          </p:nvPr>
        </p:nvSpPr>
        <p:spPr>
          <a:xfrm>
            <a:off x="548400" y="4117900"/>
            <a:ext cx="1884000" cy="432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▸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72" name="Google Shape;172;p30"/>
          <p:cNvSpPr/>
          <p:nvPr>
            <p:ph idx="4" type="pic"/>
          </p:nvPr>
        </p:nvSpPr>
        <p:spPr>
          <a:xfrm>
            <a:off x="3623775" y="1745675"/>
            <a:ext cx="1513500" cy="151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3" name="Google Shape;173;p30"/>
          <p:cNvSpPr/>
          <p:nvPr/>
        </p:nvSpPr>
        <p:spPr>
          <a:xfrm rot="-5400000">
            <a:off x="3491925" y="1613825"/>
            <a:ext cx="1777200" cy="1777200"/>
          </a:xfrm>
          <a:prstGeom prst="arc">
            <a:avLst>
              <a:gd fmla="val 2622582" name="adj1"/>
              <a:gd fmla="val 17799466" name="adj2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74" name="Google Shape;174;p30"/>
          <p:cNvSpPr txBox="1"/>
          <p:nvPr>
            <p:ph idx="5" type="subTitle"/>
          </p:nvPr>
        </p:nvSpPr>
        <p:spPr>
          <a:xfrm>
            <a:off x="3368325" y="3537938"/>
            <a:ext cx="2024400" cy="510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75" name="Google Shape;175;p30"/>
          <p:cNvSpPr txBox="1"/>
          <p:nvPr>
            <p:ph idx="6" type="body"/>
          </p:nvPr>
        </p:nvSpPr>
        <p:spPr>
          <a:xfrm>
            <a:off x="3385125" y="4117900"/>
            <a:ext cx="1884000" cy="432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▸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76" name="Google Shape;176;p30"/>
          <p:cNvSpPr/>
          <p:nvPr>
            <p:ph idx="7" type="pic"/>
          </p:nvPr>
        </p:nvSpPr>
        <p:spPr>
          <a:xfrm>
            <a:off x="6508600" y="1745675"/>
            <a:ext cx="1513500" cy="151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7" name="Google Shape;177;p30"/>
          <p:cNvSpPr/>
          <p:nvPr/>
        </p:nvSpPr>
        <p:spPr>
          <a:xfrm rot="-5400000">
            <a:off x="6376750" y="1613825"/>
            <a:ext cx="1777200" cy="1777200"/>
          </a:xfrm>
          <a:prstGeom prst="arc">
            <a:avLst>
              <a:gd fmla="val 2622582" name="adj1"/>
              <a:gd fmla="val 17799466" name="adj2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78" name="Google Shape;178;p30"/>
          <p:cNvSpPr txBox="1"/>
          <p:nvPr>
            <p:ph idx="8" type="subTitle"/>
          </p:nvPr>
        </p:nvSpPr>
        <p:spPr>
          <a:xfrm>
            <a:off x="6253150" y="3537938"/>
            <a:ext cx="2024400" cy="510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b="1"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79" name="Google Shape;179;p30"/>
          <p:cNvSpPr txBox="1"/>
          <p:nvPr>
            <p:ph idx="9" type="body"/>
          </p:nvPr>
        </p:nvSpPr>
        <p:spPr>
          <a:xfrm>
            <a:off x="6269950" y="4117900"/>
            <a:ext cx="1884000" cy="432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▸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2">
  <p:cSld name="TITLE_3_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b="33446" l="11401" r="20529" t="22986"/>
          <a:stretch/>
        </p:blipFill>
        <p:spPr>
          <a:xfrm rot="10800000">
            <a:off x="6302625" y="60799"/>
            <a:ext cx="1153025" cy="439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9605" y="0"/>
            <a:ext cx="367429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/>
          <p:nvPr>
            <p:ph type="ctrTitle"/>
          </p:nvPr>
        </p:nvSpPr>
        <p:spPr>
          <a:xfrm>
            <a:off x="311700" y="489450"/>
            <a:ext cx="56565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0" name="Google Shape;30;p4"/>
          <p:cNvSpPr txBox="1"/>
          <p:nvPr>
            <p:ph idx="1" type="subTitle"/>
          </p:nvPr>
        </p:nvSpPr>
        <p:spPr>
          <a:xfrm>
            <a:off x="311700" y="2306850"/>
            <a:ext cx="4773900" cy="1334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-Image Background 1">
  <p:cSld name="CUSTOM_7">
    <p:bg>
      <p:bgPr>
        <a:solidFill>
          <a:schemeClr val="dk2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1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 rotWithShape="1">
          <a:blip r:embed="rId3">
            <a:alphaModFix/>
          </a:blip>
          <a:srcRect b="9354" l="11401" r="20529" t="39640"/>
          <a:stretch/>
        </p:blipFill>
        <p:spPr>
          <a:xfrm rot="10800000">
            <a:off x="7791225" y="0"/>
            <a:ext cx="11530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1"/>
          <p:cNvSpPr txBox="1"/>
          <p:nvPr>
            <p:ph type="title"/>
          </p:nvPr>
        </p:nvSpPr>
        <p:spPr>
          <a:xfrm>
            <a:off x="1073100" y="1737450"/>
            <a:ext cx="6098100" cy="16686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-Image Background 3">
  <p:cSld name="CUSTOM_7_2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2"/>
          <p:cNvPicPr preferRelativeResize="0"/>
          <p:nvPr/>
        </p:nvPicPr>
        <p:blipFill rotWithShape="1">
          <a:blip r:embed="rId3">
            <a:alphaModFix/>
          </a:blip>
          <a:srcRect b="13264" l="11401" r="20529" t="35324"/>
          <a:stretch/>
        </p:blipFill>
        <p:spPr>
          <a:xfrm rot="10800000">
            <a:off x="7791225" y="-12051"/>
            <a:ext cx="1153025" cy="518447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2"/>
          <p:cNvSpPr txBox="1"/>
          <p:nvPr>
            <p:ph type="title"/>
          </p:nvPr>
        </p:nvSpPr>
        <p:spPr>
          <a:xfrm>
            <a:off x="1073100" y="419000"/>
            <a:ext cx="6098100" cy="16686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-Image Background 2">
  <p:cSld name="CUSTOM_7_1">
    <p:bg>
      <p:bgPr>
        <a:solidFill>
          <a:schemeClr val="dk2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3"/>
          <p:cNvPicPr preferRelativeResize="0"/>
          <p:nvPr/>
        </p:nvPicPr>
        <p:blipFill rotWithShape="1">
          <a:blip r:embed="rId2">
            <a:alphaModFix amt="24000"/>
          </a:blip>
          <a:srcRect b="0" l="0" r="0" t="0"/>
          <a:stretch/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3"/>
          <p:cNvPicPr preferRelativeResize="0"/>
          <p:nvPr/>
        </p:nvPicPr>
        <p:blipFill rotWithShape="1">
          <a:blip r:embed="rId3">
            <a:alphaModFix/>
          </a:blip>
          <a:srcRect b="9354" l="11401" r="20529" t="39640"/>
          <a:stretch/>
        </p:blipFill>
        <p:spPr>
          <a:xfrm rot="10800000">
            <a:off x="7791225" y="0"/>
            <a:ext cx="11530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3"/>
          <p:cNvSpPr txBox="1"/>
          <p:nvPr>
            <p:ph type="title"/>
          </p:nvPr>
        </p:nvSpPr>
        <p:spPr>
          <a:xfrm>
            <a:off x="1073100" y="1701300"/>
            <a:ext cx="6098100" cy="17409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Simple">
  <p:cSld name="CUSTOM_7_1_2">
    <p:bg>
      <p:bgPr>
        <a:solidFill>
          <a:schemeClr val="lt1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4"/>
          <p:cNvPicPr preferRelativeResize="0"/>
          <p:nvPr/>
        </p:nvPicPr>
        <p:blipFill rotWithShape="1">
          <a:blip r:embed="rId2">
            <a:alphaModFix/>
          </a:blip>
          <a:srcRect b="9354" l="11401" r="20529" t="39640"/>
          <a:stretch/>
        </p:blipFill>
        <p:spPr>
          <a:xfrm rot="10800000">
            <a:off x="7791225" y="0"/>
            <a:ext cx="11530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4"/>
          <p:cNvSpPr txBox="1"/>
          <p:nvPr>
            <p:ph type="title"/>
          </p:nvPr>
        </p:nvSpPr>
        <p:spPr>
          <a:xfrm>
            <a:off x="1073100" y="1749450"/>
            <a:ext cx="6098100" cy="16446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Simple 2">
  <p:cSld name="CUSTOM_7_1_2_1">
    <p:bg>
      <p:bgPr>
        <a:solidFill>
          <a:srgbClr val="EBE8DC">
            <a:alpha val="31650"/>
          </a:srgbClr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5"/>
          <p:cNvPicPr preferRelativeResize="0"/>
          <p:nvPr/>
        </p:nvPicPr>
        <p:blipFill rotWithShape="1">
          <a:blip r:embed="rId2">
            <a:alphaModFix/>
          </a:blip>
          <a:srcRect b="9354" l="11401" r="20529" t="39640"/>
          <a:stretch/>
        </p:blipFill>
        <p:spPr>
          <a:xfrm rot="10800000">
            <a:off x="7791225" y="0"/>
            <a:ext cx="11530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5"/>
          <p:cNvSpPr txBox="1"/>
          <p:nvPr>
            <p:ph type="title"/>
          </p:nvPr>
        </p:nvSpPr>
        <p:spPr>
          <a:xfrm>
            <a:off x="1073100" y="1852050"/>
            <a:ext cx="6098100" cy="14394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1">
  <p:cSld name="CUSTOM_7_1_1">
    <p:bg>
      <p:bgPr>
        <a:solidFill>
          <a:schemeClr val="dk2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6"/>
          <p:cNvSpPr txBox="1"/>
          <p:nvPr>
            <p:ph type="title"/>
          </p:nvPr>
        </p:nvSpPr>
        <p:spPr>
          <a:xfrm>
            <a:off x="1073100" y="1782600"/>
            <a:ext cx="6098100" cy="157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2">
  <p:cSld name="CUSTOM_7_1_1_1">
    <p:bg>
      <p:bgPr>
        <a:solidFill>
          <a:srgbClr val="FFE096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>
            <p:ph type="title"/>
          </p:nvPr>
        </p:nvSpPr>
        <p:spPr>
          <a:xfrm>
            <a:off x="1073100" y="1806750"/>
            <a:ext cx="6098100" cy="1530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3">
  <p:cSld name="CUSTOM_7_1_1_1_1">
    <p:bg>
      <p:bgPr>
        <a:solidFill>
          <a:srgbClr val="DE7C1D">
            <a:alpha val="15820"/>
          </a:srgbClr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8"/>
          <p:cNvSpPr txBox="1"/>
          <p:nvPr>
            <p:ph type="title"/>
          </p:nvPr>
        </p:nvSpPr>
        <p:spPr>
          <a:xfrm>
            <a:off x="1073100" y="1806750"/>
            <a:ext cx="6098100" cy="1530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CUSTOM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9"/>
          <p:cNvSpPr txBox="1"/>
          <p:nvPr>
            <p:ph type="ctrTitle"/>
          </p:nvPr>
        </p:nvSpPr>
        <p:spPr>
          <a:xfrm>
            <a:off x="661350" y="489450"/>
            <a:ext cx="60663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206" name="Google Shape;206;p39"/>
          <p:cNvPicPr preferRelativeResize="0"/>
          <p:nvPr/>
        </p:nvPicPr>
        <p:blipFill rotWithShape="1">
          <a:blip r:embed="rId2">
            <a:alphaModFix/>
          </a:blip>
          <a:srcRect b="0" l="0" r="0" t="24397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3">
            <a:alphaModFix/>
          </a:blip>
          <a:srcRect b="13247" l="0" r="27698" t="0"/>
          <a:stretch/>
        </p:blipFill>
        <p:spPr>
          <a:xfrm>
            <a:off x="3970950" y="1005900"/>
            <a:ext cx="5172948" cy="41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9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9"/>
          <p:cNvSpPr txBox="1"/>
          <p:nvPr/>
        </p:nvSpPr>
        <p:spPr>
          <a:xfrm>
            <a:off x="661350" y="4286250"/>
            <a:ext cx="106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join.build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2">
  <p:cSld name="CUSTOM_1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40"/>
          <p:cNvPicPr preferRelativeResize="0"/>
          <p:nvPr/>
        </p:nvPicPr>
        <p:blipFill rotWithShape="1">
          <a:blip r:embed="rId2">
            <a:alphaModFix/>
          </a:blip>
          <a:srcRect b="0" l="0" r="0" t="24397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0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40"/>
          <p:cNvPicPr preferRelativeResize="0"/>
          <p:nvPr/>
        </p:nvPicPr>
        <p:blipFill rotWithShape="1">
          <a:blip r:embed="rId3">
            <a:alphaModFix/>
          </a:blip>
          <a:srcRect b="2520" l="0" r="26188" t="11465"/>
          <a:stretch/>
        </p:blipFill>
        <p:spPr>
          <a:xfrm>
            <a:off x="3707950" y="853025"/>
            <a:ext cx="5436048" cy="418045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40"/>
          <p:cNvSpPr txBox="1"/>
          <p:nvPr>
            <p:ph type="ctrTitle"/>
          </p:nvPr>
        </p:nvSpPr>
        <p:spPr>
          <a:xfrm>
            <a:off x="661350" y="489450"/>
            <a:ext cx="60663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15" name="Google Shape;215;p40"/>
          <p:cNvSpPr txBox="1"/>
          <p:nvPr/>
        </p:nvSpPr>
        <p:spPr>
          <a:xfrm>
            <a:off x="661350" y="4286250"/>
            <a:ext cx="106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join.build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3">
  <p:cSld name="TITLE_2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5"/>
          <p:cNvPicPr preferRelativeResize="0"/>
          <p:nvPr/>
        </p:nvPicPr>
        <p:blipFill rotWithShape="1">
          <a:blip r:embed="rId2">
            <a:alphaModFix/>
          </a:blip>
          <a:srcRect b="0" l="0" r="0" t="24397"/>
          <a:stretch/>
        </p:blipFill>
        <p:spPr>
          <a:xfrm>
            <a:off x="6246600" y="110100"/>
            <a:ext cx="2324175" cy="37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3">
            <a:alphaModFix/>
          </a:blip>
          <a:srcRect b="2520" l="0" r="26188" t="11465"/>
          <a:stretch/>
        </p:blipFill>
        <p:spPr>
          <a:xfrm>
            <a:off x="3707950" y="963125"/>
            <a:ext cx="5436048" cy="418045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/>
          <p:nvPr>
            <p:ph type="ctrTitle"/>
          </p:nvPr>
        </p:nvSpPr>
        <p:spPr>
          <a:xfrm>
            <a:off x="311700" y="489450"/>
            <a:ext cx="64644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9" name="Google Shape;39;p5"/>
          <p:cNvSpPr txBox="1"/>
          <p:nvPr>
            <p:ph idx="1" type="subTitle"/>
          </p:nvPr>
        </p:nvSpPr>
        <p:spPr>
          <a:xfrm>
            <a:off x="311700" y="2306850"/>
            <a:ext cx="4773900" cy="1334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" name="Google Shape;41;p5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3" name="Google Shape;43;p5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w logo">
  <p:cSld name="CUSTOM_8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1"/>
          <p:cNvSpPr txBox="1"/>
          <p:nvPr>
            <p:ph type="ctrTitle"/>
          </p:nvPr>
        </p:nvSpPr>
        <p:spPr>
          <a:xfrm>
            <a:off x="661350" y="489450"/>
            <a:ext cx="60663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218" name="Google Shape;218;p41"/>
          <p:cNvPicPr preferRelativeResize="0"/>
          <p:nvPr/>
        </p:nvPicPr>
        <p:blipFill rotWithShape="1">
          <a:blip r:embed="rId2">
            <a:alphaModFix/>
          </a:blip>
          <a:srcRect b="0" l="0" r="0" t="24397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1"/>
          <p:cNvPicPr preferRelativeResize="0"/>
          <p:nvPr/>
        </p:nvPicPr>
        <p:blipFill rotWithShape="1">
          <a:blip r:embed="rId3">
            <a:alphaModFix/>
          </a:blip>
          <a:srcRect b="13247" l="0" r="27698" t="0"/>
          <a:stretch/>
        </p:blipFill>
        <p:spPr>
          <a:xfrm>
            <a:off x="3970950" y="1005900"/>
            <a:ext cx="5172948" cy="41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1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41"/>
          <p:cNvSpPr txBox="1"/>
          <p:nvPr/>
        </p:nvSpPr>
        <p:spPr>
          <a:xfrm>
            <a:off x="3374175" y="4302575"/>
            <a:ext cx="106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join.build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2" name="Google Shape;222;p41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661350" y="3937964"/>
            <a:ext cx="682200" cy="78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2 w Logo">
  <p:cSld name="CUSTOM_1_1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2"/>
          <p:cNvPicPr preferRelativeResize="0"/>
          <p:nvPr/>
        </p:nvPicPr>
        <p:blipFill rotWithShape="1">
          <a:blip r:embed="rId2">
            <a:alphaModFix/>
          </a:blip>
          <a:srcRect b="0" l="0" r="0" t="24397"/>
          <a:stretch/>
        </p:blipFill>
        <p:spPr>
          <a:xfrm>
            <a:off x="6246600" y="0"/>
            <a:ext cx="2324175" cy="37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2"/>
          <p:cNvSpPr/>
          <p:nvPr/>
        </p:nvSpPr>
        <p:spPr>
          <a:xfrm>
            <a:off x="-94" y="503340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42"/>
          <p:cNvPicPr preferRelativeResize="0"/>
          <p:nvPr/>
        </p:nvPicPr>
        <p:blipFill rotWithShape="1">
          <a:blip r:embed="rId3">
            <a:alphaModFix/>
          </a:blip>
          <a:srcRect b="2520" l="0" r="26188" t="11465"/>
          <a:stretch/>
        </p:blipFill>
        <p:spPr>
          <a:xfrm>
            <a:off x="3707950" y="853025"/>
            <a:ext cx="5436048" cy="418045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2"/>
          <p:cNvSpPr txBox="1"/>
          <p:nvPr>
            <p:ph type="ctrTitle"/>
          </p:nvPr>
        </p:nvSpPr>
        <p:spPr>
          <a:xfrm>
            <a:off x="661350" y="489450"/>
            <a:ext cx="60663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28" name="Google Shape;228;p42"/>
          <p:cNvSpPr txBox="1"/>
          <p:nvPr/>
        </p:nvSpPr>
        <p:spPr>
          <a:xfrm>
            <a:off x="3374175" y="4302575"/>
            <a:ext cx="106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join.build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9" name="Google Shape;229;p42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661350" y="3937964"/>
            <a:ext cx="682200" cy="78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4">
  <p:cSld name="TITLE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6"/>
          <p:cNvPicPr preferRelativeResize="0"/>
          <p:nvPr/>
        </p:nvPicPr>
        <p:blipFill rotWithShape="1">
          <a:blip r:embed="rId2">
            <a:alphaModFix/>
          </a:blip>
          <a:srcRect b="0" l="0" r="28729" t="0"/>
          <a:stretch/>
        </p:blipFill>
        <p:spPr>
          <a:xfrm>
            <a:off x="5257599" y="110025"/>
            <a:ext cx="3886401" cy="50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"/>
          <p:cNvSpPr txBox="1"/>
          <p:nvPr>
            <p:ph type="ctrTitle"/>
          </p:nvPr>
        </p:nvSpPr>
        <p:spPr>
          <a:xfrm>
            <a:off x="311700" y="489450"/>
            <a:ext cx="52842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7" name="Google Shape;47;p6"/>
          <p:cNvSpPr txBox="1"/>
          <p:nvPr>
            <p:ph idx="1" type="subTitle"/>
          </p:nvPr>
        </p:nvSpPr>
        <p:spPr>
          <a:xfrm>
            <a:off x="311700" y="2389813"/>
            <a:ext cx="4773900" cy="1334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3">
            <a:alphaModFix/>
          </a:blip>
          <a:srcRect b="4569" l="24770" r="22994" t="8714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51" name="Google Shape;51;p6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(Cityscape)">
  <p:cSld name="TITLE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7"/>
          <p:cNvPicPr preferRelativeResize="0"/>
          <p:nvPr/>
        </p:nvPicPr>
        <p:blipFill rotWithShape="1">
          <a:blip r:embed="rId2">
            <a:alphaModFix amt="40000"/>
          </a:blip>
          <a:srcRect b="17662" l="0" r="0" t="17662"/>
          <a:stretch/>
        </p:blipFill>
        <p:spPr>
          <a:xfrm>
            <a:off x="0" y="0"/>
            <a:ext cx="9144003" cy="331217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/>
          <p:nvPr/>
        </p:nvSpPr>
        <p:spPr>
          <a:xfrm>
            <a:off x="398450" y="692450"/>
            <a:ext cx="4396800" cy="3251100"/>
          </a:xfrm>
          <a:prstGeom prst="roundRect">
            <a:avLst>
              <a:gd fmla="val 422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398450" y="692450"/>
            <a:ext cx="4396800" cy="1101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56" name="Google Shape;56;p7"/>
          <p:cNvSpPr txBox="1"/>
          <p:nvPr>
            <p:ph type="ctrTitle"/>
          </p:nvPr>
        </p:nvSpPr>
        <p:spPr>
          <a:xfrm>
            <a:off x="648975" y="935788"/>
            <a:ext cx="4034700" cy="17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1" type="subTitle"/>
          </p:nvPr>
        </p:nvSpPr>
        <p:spPr>
          <a:xfrm>
            <a:off x="648975" y="2627450"/>
            <a:ext cx="3229800" cy="785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" name="Google Shape;59;p7"/>
          <p:cNvPicPr preferRelativeResize="0"/>
          <p:nvPr/>
        </p:nvPicPr>
        <p:blipFill rotWithShape="1">
          <a:blip r:embed="rId3">
            <a:alphaModFix/>
          </a:blip>
          <a:srcRect b="4569" l="24770" r="22994" t="8714"/>
          <a:stretch/>
        </p:blipFill>
        <p:spPr>
          <a:xfrm>
            <a:off x="64897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 txBox="1"/>
          <p:nvPr/>
        </p:nvSpPr>
        <p:spPr>
          <a:xfrm>
            <a:off x="64897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" type="secHead">
  <p:cSld name="SECTION_HEADER">
    <p:bg>
      <p:bgPr>
        <a:solidFill>
          <a:srgbClr val="FFCF5D">
            <a:alpha val="37970"/>
          </a:srgbClr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3" name="Google Shape;6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 1">
  <p:cSld name="SECTION_HEADER_1">
    <p:bg>
      <p:bgPr>
        <a:solidFill>
          <a:srgbClr val="F2F1E9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Google Shape;6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Light  1 1">
  <p:cSld name="SECTION_HEADER_1_1">
    <p:bg>
      <p:bgPr>
        <a:solidFill>
          <a:srgbClr val="DE7C1D">
            <a:alpha val="43040"/>
          </a:srgbClr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9" name="Google Shape;6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theme" Target="../theme/theme1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65975" y="59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ed Hat Display"/>
              <a:buNone/>
              <a:defRPr b="1" sz="36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65975" y="1441650"/>
            <a:ext cx="8166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Char char="▸"/>
              <a:defRPr sz="14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F5D"/>
              </a:buClr>
              <a:buSzPts val="1200"/>
              <a:buFont typeface="Red Hat Display"/>
              <a:buChar char="○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■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●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○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■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●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ed Hat Display"/>
              <a:buChar char="○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F5D"/>
              </a:buClr>
              <a:buSzPts val="1200"/>
              <a:buFont typeface="Red Hat Display"/>
              <a:buChar char="■"/>
              <a:defRPr sz="1200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 algn="r">
              <a:buNone/>
              <a:defRPr sz="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</p:sldLayoutIdLst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3"/>
          <p:cNvSpPr txBox="1"/>
          <p:nvPr>
            <p:ph idx="4294967295" type="ctrTitle"/>
          </p:nvPr>
        </p:nvSpPr>
        <p:spPr>
          <a:xfrm>
            <a:off x="311700" y="640600"/>
            <a:ext cx="8215800" cy="693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Join Sample Screenshots</a:t>
            </a:r>
            <a:endParaRPr sz="4800"/>
          </a:p>
        </p:txBody>
      </p:sp>
      <p:sp>
        <p:nvSpPr>
          <p:cNvPr id="235" name="Google Shape;235;p43"/>
          <p:cNvSpPr txBox="1"/>
          <p:nvPr>
            <p:ph idx="4294967295" type="subTitle"/>
          </p:nvPr>
        </p:nvSpPr>
        <p:spPr>
          <a:xfrm>
            <a:off x="311700" y="1528325"/>
            <a:ext cx="3790500" cy="309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900">
                <a:solidFill>
                  <a:schemeClr val="accent2"/>
                </a:solidFill>
              </a:rPr>
              <a:t>For your RFP or Interview deck</a:t>
            </a:r>
            <a:endParaRPr b="1" sz="1900">
              <a:solidFill>
                <a:schemeClr val="accent2"/>
              </a:solidFill>
            </a:endParaRPr>
          </a:p>
        </p:txBody>
      </p:sp>
      <p:pic>
        <p:nvPicPr>
          <p:cNvPr id="236" name="Google Shape;236;p43"/>
          <p:cNvPicPr preferRelativeResize="0"/>
          <p:nvPr/>
        </p:nvPicPr>
        <p:blipFill rotWithShape="1">
          <a:blip r:embed="rId3">
            <a:alphaModFix/>
          </a:blip>
          <a:srcRect b="4569" l="24770" r="22994" t="8714"/>
          <a:stretch/>
        </p:blipFill>
        <p:spPr>
          <a:xfrm>
            <a:off x="345725" y="3877664"/>
            <a:ext cx="682200" cy="78556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3"/>
          <p:cNvSpPr txBox="1"/>
          <p:nvPr/>
        </p:nvSpPr>
        <p:spPr>
          <a:xfrm>
            <a:off x="345725" y="4806747"/>
            <a:ext cx="1971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© 2024 Join, Inc. All Rights Reserved.</a:t>
            </a:r>
            <a:endParaRPr sz="5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38" name="Google Shape;238;p43"/>
          <p:cNvSpPr/>
          <p:nvPr/>
        </p:nvSpPr>
        <p:spPr>
          <a:xfrm>
            <a:off x="-94" y="0"/>
            <a:ext cx="9144000" cy="110100"/>
          </a:xfrm>
          <a:prstGeom prst="rect">
            <a:avLst/>
          </a:prstGeom>
          <a:solidFill>
            <a:srgbClr val="FFCF5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7751" y="1908448"/>
            <a:ext cx="5419602" cy="275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2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EBE8DC">
              <a:alpha val="31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52"/>
          <p:cNvSpPr txBox="1"/>
          <p:nvPr/>
        </p:nvSpPr>
        <p:spPr>
          <a:xfrm>
            <a:off x="939025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Red Hat Display"/>
                <a:ea typeface="Red Hat Display"/>
                <a:cs typeface="Red Hat Display"/>
                <a:sym typeface="Red Hat Display"/>
              </a:rPr>
              <a:t>Scenarios Module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310" name="Google Shape;310;p52"/>
          <p:cNvPicPr preferRelativeResize="0"/>
          <p:nvPr/>
        </p:nvPicPr>
        <p:blipFill rotWithShape="1">
          <a:blip r:embed="rId3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3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DE7C1D">
              <a:alpha val="15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7" name="Google Shape;31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  <p:pic>
        <p:nvPicPr>
          <p:cNvPr id="318" name="Google Shape;318;p53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3"/>
          <p:cNvSpPr txBox="1"/>
          <p:nvPr/>
        </p:nvSpPr>
        <p:spPr>
          <a:xfrm>
            <a:off x="1028400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Red Hat Display"/>
                <a:ea typeface="Red Hat Display"/>
                <a:cs typeface="Red Hat Display"/>
                <a:sym typeface="Red Hat Display"/>
              </a:rPr>
              <a:t>Benchmarking</a:t>
            </a:r>
            <a:r>
              <a:rPr b="1" lang="en" sz="2100"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(Historical Project Benchmarking)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4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DE7C1D">
              <a:alpha val="15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  <p:sp>
        <p:nvSpPr>
          <p:cNvPr id="246" name="Google Shape;246;p44"/>
          <p:cNvSpPr txBox="1"/>
          <p:nvPr/>
        </p:nvSpPr>
        <p:spPr>
          <a:xfrm>
            <a:off x="939025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Dashboard </a:t>
            </a:r>
            <a:r>
              <a:rPr lang="en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(All Milestones View)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47" name="Google Shape;247;p44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5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DE7C1D">
              <a:alpha val="15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  <p:sp>
        <p:nvSpPr>
          <p:cNvPr id="254" name="Google Shape;254;p45"/>
          <p:cNvSpPr txBox="1"/>
          <p:nvPr/>
        </p:nvSpPr>
        <p:spPr>
          <a:xfrm>
            <a:off x="939025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Dashboard </a:t>
            </a:r>
            <a:r>
              <a:rPr lang="en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</a:t>
            </a:r>
            <a:r>
              <a:rPr lang="en">
                <a:latin typeface="Red Hat Display"/>
                <a:ea typeface="Red Hat Display"/>
                <a:cs typeface="Red Hat Display"/>
                <a:sym typeface="Red Hat Display"/>
              </a:rPr>
              <a:t>75% CD </a:t>
            </a:r>
            <a:r>
              <a:rPr lang="en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View)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55" name="Google Shape;255;p45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6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DE7C1D">
              <a:alpha val="15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  <p:sp>
        <p:nvSpPr>
          <p:cNvPr id="262" name="Google Shape;262;p46"/>
          <p:cNvSpPr txBox="1"/>
          <p:nvPr/>
        </p:nvSpPr>
        <p:spPr>
          <a:xfrm>
            <a:off x="939025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Dashboard </a:t>
            </a:r>
            <a:r>
              <a:rPr lang="en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</a:t>
            </a:r>
            <a:r>
              <a:rPr lang="en">
                <a:latin typeface="Red Hat Display"/>
                <a:ea typeface="Red Hat Display"/>
                <a:cs typeface="Red Hat Display"/>
                <a:sym typeface="Red Hat Display"/>
              </a:rPr>
              <a:t>Baseline Estimate</a:t>
            </a:r>
            <a:r>
              <a:rPr lang="en"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View)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63" name="Google Shape;263;p46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7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DE7C1D">
              <a:alpha val="15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  <p:sp>
        <p:nvSpPr>
          <p:cNvPr id="270" name="Google Shape;270;p47"/>
          <p:cNvSpPr txBox="1"/>
          <p:nvPr/>
        </p:nvSpPr>
        <p:spPr>
          <a:xfrm>
            <a:off x="939025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Dashboard </a:t>
            </a:r>
            <a:r>
              <a:rPr lang="en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</a:t>
            </a:r>
            <a:r>
              <a:rPr lang="en">
                <a:latin typeface="Red Hat Display"/>
                <a:ea typeface="Red Hat Display"/>
                <a:cs typeface="Red Hat Display"/>
                <a:sym typeface="Red Hat Display"/>
              </a:rPr>
              <a:t>Items Chart</a:t>
            </a:r>
            <a:r>
              <a:rPr lang="en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)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71" name="Google Shape;271;p47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8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FFCF5D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  <p:sp>
        <p:nvSpPr>
          <p:cNvPr id="278" name="Google Shape;278;p48"/>
          <p:cNvSpPr txBox="1"/>
          <p:nvPr/>
        </p:nvSpPr>
        <p:spPr>
          <a:xfrm>
            <a:off x="939025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Red Hat Display"/>
                <a:ea typeface="Red Hat Display"/>
                <a:cs typeface="Red Hat Display"/>
                <a:sym typeface="Red Hat Display"/>
              </a:rPr>
              <a:t>Items List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79" name="Google Shape;279;p48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9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FFCF5D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5" name="Google Shape;28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  <p:sp>
        <p:nvSpPr>
          <p:cNvPr id="286" name="Google Shape;286;p49"/>
          <p:cNvSpPr txBox="1"/>
          <p:nvPr/>
        </p:nvSpPr>
        <p:spPr>
          <a:xfrm>
            <a:off x="939025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Red Hat Display"/>
                <a:ea typeface="Red Hat Display"/>
                <a:cs typeface="Red Hat Display"/>
                <a:sym typeface="Red Hat Display"/>
              </a:rPr>
              <a:t>Item 1.1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87" name="Google Shape;287;p49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0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FFCF5D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  <p:sp>
        <p:nvSpPr>
          <p:cNvPr id="294" name="Google Shape;294;p50"/>
          <p:cNvSpPr txBox="1"/>
          <p:nvPr/>
        </p:nvSpPr>
        <p:spPr>
          <a:xfrm>
            <a:off x="939025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Red Hat Display"/>
                <a:ea typeface="Red Hat Display"/>
                <a:cs typeface="Red Hat Display"/>
                <a:sym typeface="Red Hat Display"/>
              </a:rPr>
              <a:t>Item 1.1 </a:t>
            </a:r>
            <a:r>
              <a:rPr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(continued)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95" name="Google Shape;295;p50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1"/>
          <p:cNvSpPr/>
          <p:nvPr/>
        </p:nvSpPr>
        <p:spPr>
          <a:xfrm>
            <a:off x="6117975" y="-125"/>
            <a:ext cx="3025800" cy="5143500"/>
          </a:xfrm>
          <a:prstGeom prst="rect">
            <a:avLst/>
          </a:prstGeom>
          <a:solidFill>
            <a:srgbClr val="FFCF5D">
              <a:alpha val="37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025" y="814250"/>
            <a:ext cx="7902000" cy="3843000"/>
          </a:xfrm>
          <a:prstGeom prst="roundRect">
            <a:avLst>
              <a:gd fmla="val 1941" name="adj"/>
            </a:avLst>
          </a:prstGeom>
          <a:noFill/>
          <a:ln>
            <a:noFill/>
          </a:ln>
        </p:spPr>
      </p:pic>
      <p:sp>
        <p:nvSpPr>
          <p:cNvPr id="302" name="Google Shape;302;p51"/>
          <p:cNvSpPr txBox="1"/>
          <p:nvPr/>
        </p:nvSpPr>
        <p:spPr>
          <a:xfrm>
            <a:off x="939025" y="196550"/>
            <a:ext cx="58866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Red Hat Display"/>
                <a:ea typeface="Red Hat Display"/>
                <a:cs typeface="Red Hat Display"/>
                <a:sym typeface="Red Hat Display"/>
              </a:rPr>
              <a:t>Item 1.1 </a:t>
            </a:r>
            <a:r>
              <a:rPr lang="en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(Item change history)</a:t>
            </a:r>
            <a:endParaRPr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303" name="Google Shape;303;p51"/>
          <p:cNvPicPr preferRelativeResize="0"/>
          <p:nvPr/>
        </p:nvPicPr>
        <p:blipFill rotWithShape="1">
          <a:blip r:embed="rId4">
            <a:alphaModFix/>
          </a:blip>
          <a:srcRect b="4569" l="24770" r="22994" t="8714"/>
          <a:stretch/>
        </p:blipFill>
        <p:spPr>
          <a:xfrm>
            <a:off x="163900" y="4752000"/>
            <a:ext cx="276750" cy="3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Join 2023">
  <a:themeElements>
    <a:clrScheme name="Simple Light">
      <a:dk1>
        <a:srgbClr val="000000"/>
      </a:dk1>
      <a:lt1>
        <a:srgbClr val="FFFFFF"/>
      </a:lt1>
      <a:dk2>
        <a:srgbClr val="3C4746"/>
      </a:dk2>
      <a:lt2>
        <a:srgbClr val="BBBFBE"/>
      </a:lt2>
      <a:accent1>
        <a:srgbClr val="FFCF5D"/>
      </a:accent1>
      <a:accent2>
        <a:srgbClr val="DE7C1D"/>
      </a:accent2>
      <a:accent3>
        <a:srgbClr val="3C4746"/>
      </a:accent3>
      <a:accent4>
        <a:srgbClr val="EAE7DB"/>
      </a:accent4>
      <a:accent5>
        <a:srgbClr val="94D3BE"/>
      </a:accent5>
      <a:accent6>
        <a:srgbClr val="ED6864"/>
      </a:accent6>
      <a:hlink>
        <a:srgbClr val="0EA5A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