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</p:sldIdLst>
  <p:sldSz cy="5143500" cx="9144000"/>
  <p:notesSz cx="6858000" cy="9144000"/>
  <p:embeddedFontLst>
    <p:embeddedFont>
      <p:font typeface="Proxima Nova"/>
      <p:regular r:id="rId10"/>
      <p:bold r:id="rId11"/>
      <p:italic r:id="rId12"/>
      <p:boldItalic r:id="rId13"/>
    </p:embeddedFont>
    <p:embeddedFont>
      <p:font typeface="Red Hat Display Black"/>
      <p:bold r:id="rId14"/>
      <p:boldItalic r:id="rId15"/>
    </p:embeddedFont>
    <p:embeddedFont>
      <p:font typeface="Red Hat Display Medium"/>
      <p:regular r:id="rId16"/>
      <p:bold r:id="rId17"/>
      <p:italic r:id="rId18"/>
      <p:boldItalic r:id="rId19"/>
    </p:embeddedFont>
    <p:embeddedFont>
      <p:font typeface="Red Hat Display"/>
      <p:regular r:id="rId20"/>
      <p:bold r:id="rId21"/>
      <p:italic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24" roundtripDataSignature="AMtx7mjjtiR8iU1fka6E5ICO7fdPxfGP+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edHatDisplay-regular.fntdata"/><Relationship Id="rId22" Type="http://schemas.openxmlformats.org/officeDocument/2006/relationships/font" Target="fonts/RedHatDisplay-italic.fntdata"/><Relationship Id="rId21" Type="http://schemas.openxmlformats.org/officeDocument/2006/relationships/font" Target="fonts/RedHatDisplay-bold.fntdata"/><Relationship Id="rId24" Type="http://customschemas.google.com/relationships/presentationmetadata" Target="metadata"/><Relationship Id="rId23" Type="http://schemas.openxmlformats.org/officeDocument/2006/relationships/font" Target="fonts/RedHatDisplay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font" Target="fonts/ProximaNova-bold.fntdata"/><Relationship Id="rId10" Type="http://schemas.openxmlformats.org/officeDocument/2006/relationships/font" Target="fonts/ProximaNova-regular.fntdata"/><Relationship Id="rId13" Type="http://schemas.openxmlformats.org/officeDocument/2006/relationships/font" Target="fonts/ProximaNova-boldItalic.fntdata"/><Relationship Id="rId12" Type="http://schemas.openxmlformats.org/officeDocument/2006/relationships/font" Target="fonts/ProximaNova-italic.fntdata"/><Relationship Id="rId15" Type="http://schemas.openxmlformats.org/officeDocument/2006/relationships/font" Target="fonts/RedHatDisplayBlack-boldItalic.fntdata"/><Relationship Id="rId14" Type="http://schemas.openxmlformats.org/officeDocument/2006/relationships/font" Target="fonts/RedHatDisplayBlack-bold.fntdata"/><Relationship Id="rId17" Type="http://schemas.openxmlformats.org/officeDocument/2006/relationships/font" Target="fonts/RedHatDisplayMedium-bold.fntdata"/><Relationship Id="rId16" Type="http://schemas.openxmlformats.org/officeDocument/2006/relationships/font" Target="fonts/RedHatDisplayMedium-regular.fntdata"/><Relationship Id="rId19" Type="http://schemas.openxmlformats.org/officeDocument/2006/relationships/font" Target="fonts/RedHatDisplayMedium-boldItalic.fntdata"/><Relationship Id="rId18" Type="http://schemas.openxmlformats.org/officeDocument/2006/relationships/font" Target="fonts/RedHatDisplayMedium-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2" name="Google Shape;23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6b3a7676ef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7" name="Google Shape;237;g36b3a7676ef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The dotted black line at the top is the baseline estimate.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The jagged black line in the middle is the running total.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The solid blue line at the bottom is the owner’s target budget.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The yellow area represents the available range for decisions still on the table. The dots above the running total (jagged line) are items that would add to the budget; the dots below are items that would reduce the budget.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Green dots are accepted items, yellow dots are pending items.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Cost Trendline is a live report that owners can access 24/7 to understand where their budget is tracking in real time.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It shows the cost implications of decisions in real time.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6b3a7676ef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1" name="Google Shape;251;g36b3a7676ef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Items are potential decisions in an active milestone. The items list replaces Excel for value analysis.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Items are either additive or deductive and have cost impacts and schedule impacts.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Items can have hyperlinks to specs and other documentation. 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Items can also have options.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The GC, architect, and owner collaborate in real-time or asynchronously on items.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Above, the red x represents a rejected item; yellow question mark represents a pending item; green check shows an accepted item; dark green check represents an incorporated item.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6b3a7676ef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g36b3a7676ef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Scenarios is a virtual sandbox where teams can play with ideas.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Team members drag and drop Items to create different Scenarios.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Owners can compare multiple design or scope options side by side, including their cost implications and schedule impacts.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They can review various combinations of cost-saving measures and choose the one that best balances value and performance.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Owners can also lock in the most cost-effective path forward by clearly seeing the budget implications of each action.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9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g"/><Relationship Id="rId3" Type="http://schemas.openxmlformats.org/officeDocument/2006/relationships/image" Target="../media/image2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g"/><Relationship Id="rId3" Type="http://schemas.openxmlformats.org/officeDocument/2006/relationships/image" Target="../media/image2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1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Slide 2">
  <p:cSld name="TITLE_3_1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9"/>
          <p:cNvPicPr preferRelativeResize="0"/>
          <p:nvPr/>
        </p:nvPicPr>
        <p:blipFill rotWithShape="1">
          <a:blip r:embed="rId2">
            <a:alphaModFix/>
          </a:blip>
          <a:srcRect b="33446" l="11400" r="20527" t="22986"/>
          <a:stretch/>
        </p:blipFill>
        <p:spPr>
          <a:xfrm rot="10800000">
            <a:off x="6302625" y="60799"/>
            <a:ext cx="1153025" cy="4393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9605" y="0"/>
            <a:ext cx="367429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9"/>
          <p:cNvSpPr txBox="1"/>
          <p:nvPr>
            <p:ph type="ctrTitle"/>
          </p:nvPr>
        </p:nvSpPr>
        <p:spPr>
          <a:xfrm>
            <a:off x="311700" y="489450"/>
            <a:ext cx="5656500" cy="17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" name="Google Shape;13;p19"/>
          <p:cNvSpPr txBox="1"/>
          <p:nvPr>
            <p:ph idx="1" type="subTitle"/>
          </p:nvPr>
        </p:nvSpPr>
        <p:spPr>
          <a:xfrm>
            <a:off x="311700" y="2306850"/>
            <a:ext cx="4773900" cy="13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" name="Google Shape;14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" name="Google Shape;15;p19"/>
          <p:cNvPicPr preferRelativeResize="0"/>
          <p:nvPr/>
        </p:nvPicPr>
        <p:blipFill rotWithShape="1">
          <a:blip r:embed="rId4">
            <a:alphaModFix/>
          </a:blip>
          <a:srcRect b="4567" l="24770" r="22994" t="8713"/>
          <a:stretch/>
        </p:blipFill>
        <p:spPr>
          <a:xfrm>
            <a:off x="345725" y="3877664"/>
            <a:ext cx="682200" cy="78556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9"/>
          <p:cNvSpPr txBox="1"/>
          <p:nvPr/>
        </p:nvSpPr>
        <p:spPr>
          <a:xfrm>
            <a:off x="345725" y="4806747"/>
            <a:ext cx="1971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5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© 2025 Join, Inc. All Rights Reserved.</a:t>
            </a:r>
            <a:endParaRPr b="0" i="0" sz="500" u="none" cap="none" strike="noStrike">
              <a:solidFill>
                <a:schemeClr val="dk1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  <p:sp>
        <p:nvSpPr>
          <p:cNvPr id="17" name="Google Shape;17;p19"/>
          <p:cNvSpPr/>
          <p:nvPr/>
        </p:nvSpPr>
        <p:spPr>
          <a:xfrm>
            <a:off x="-94" y="0"/>
            <a:ext cx="9144000" cy="110100"/>
          </a:xfrm>
          <a:prstGeom prst="rect">
            <a:avLst/>
          </a:prstGeom>
          <a:solidFill>
            <a:srgbClr val="FFCF5D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Slide 3">
  <p:cSld name="TITLE_2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28"/>
          <p:cNvPicPr preferRelativeResize="0"/>
          <p:nvPr/>
        </p:nvPicPr>
        <p:blipFill rotWithShape="1">
          <a:blip r:embed="rId2">
            <a:alphaModFix/>
          </a:blip>
          <a:srcRect b="0" l="0" r="0" t="24395"/>
          <a:stretch/>
        </p:blipFill>
        <p:spPr>
          <a:xfrm>
            <a:off x="6246600" y="110100"/>
            <a:ext cx="2324175" cy="378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28"/>
          <p:cNvPicPr preferRelativeResize="0"/>
          <p:nvPr/>
        </p:nvPicPr>
        <p:blipFill rotWithShape="1">
          <a:blip r:embed="rId3">
            <a:alphaModFix/>
          </a:blip>
          <a:srcRect b="2519" l="0" r="26188" t="11463"/>
          <a:stretch/>
        </p:blipFill>
        <p:spPr>
          <a:xfrm>
            <a:off x="3707950" y="963125"/>
            <a:ext cx="5436048" cy="418045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28"/>
          <p:cNvSpPr txBox="1"/>
          <p:nvPr>
            <p:ph type="ctrTitle"/>
          </p:nvPr>
        </p:nvSpPr>
        <p:spPr>
          <a:xfrm>
            <a:off x="311700" y="489450"/>
            <a:ext cx="6464400" cy="17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69" name="Google Shape;69;p28"/>
          <p:cNvSpPr txBox="1"/>
          <p:nvPr>
            <p:ph idx="1" type="subTitle"/>
          </p:nvPr>
        </p:nvSpPr>
        <p:spPr>
          <a:xfrm>
            <a:off x="311700" y="2306850"/>
            <a:ext cx="4773900" cy="13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0" name="Google Shape;70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1" name="Google Shape;71;p28"/>
          <p:cNvPicPr preferRelativeResize="0"/>
          <p:nvPr/>
        </p:nvPicPr>
        <p:blipFill rotWithShape="1">
          <a:blip r:embed="rId4">
            <a:alphaModFix/>
          </a:blip>
          <a:srcRect b="4567" l="24770" r="22994" t="8713"/>
          <a:stretch/>
        </p:blipFill>
        <p:spPr>
          <a:xfrm>
            <a:off x="345725" y="3877664"/>
            <a:ext cx="682200" cy="785562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28"/>
          <p:cNvSpPr txBox="1"/>
          <p:nvPr/>
        </p:nvSpPr>
        <p:spPr>
          <a:xfrm>
            <a:off x="345725" y="4806747"/>
            <a:ext cx="1971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5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© 2025 Join, Inc. All Rights Reserved.</a:t>
            </a:r>
            <a:endParaRPr b="0" i="0" sz="500" u="none" cap="none" strike="noStrike">
              <a:solidFill>
                <a:schemeClr val="dk1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  <p:sp>
        <p:nvSpPr>
          <p:cNvPr id="73" name="Google Shape;73;p28"/>
          <p:cNvSpPr/>
          <p:nvPr/>
        </p:nvSpPr>
        <p:spPr>
          <a:xfrm>
            <a:off x="-94" y="0"/>
            <a:ext cx="9144000" cy="110100"/>
          </a:xfrm>
          <a:prstGeom prst="rect">
            <a:avLst/>
          </a:prstGeom>
          <a:solidFill>
            <a:srgbClr val="FFCF5D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Slide 4">
  <p:cSld name="TITLE_1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29"/>
          <p:cNvPicPr preferRelativeResize="0"/>
          <p:nvPr/>
        </p:nvPicPr>
        <p:blipFill rotWithShape="1">
          <a:blip r:embed="rId2">
            <a:alphaModFix/>
          </a:blip>
          <a:srcRect b="0" l="0" r="28726" t="0"/>
          <a:stretch/>
        </p:blipFill>
        <p:spPr>
          <a:xfrm>
            <a:off x="5257599" y="110025"/>
            <a:ext cx="3886401" cy="5033474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29"/>
          <p:cNvSpPr txBox="1"/>
          <p:nvPr>
            <p:ph type="ctrTitle"/>
          </p:nvPr>
        </p:nvSpPr>
        <p:spPr>
          <a:xfrm>
            <a:off x="311700" y="489450"/>
            <a:ext cx="5284200" cy="17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7" name="Google Shape;77;p29"/>
          <p:cNvSpPr txBox="1"/>
          <p:nvPr>
            <p:ph idx="1" type="subTitle"/>
          </p:nvPr>
        </p:nvSpPr>
        <p:spPr>
          <a:xfrm>
            <a:off x="311700" y="2389813"/>
            <a:ext cx="4773900" cy="13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8" name="Google Shape;78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9" name="Google Shape;79;p29"/>
          <p:cNvPicPr preferRelativeResize="0"/>
          <p:nvPr/>
        </p:nvPicPr>
        <p:blipFill rotWithShape="1">
          <a:blip r:embed="rId3">
            <a:alphaModFix/>
          </a:blip>
          <a:srcRect b="4567" l="24770" r="22994" t="8713"/>
          <a:stretch/>
        </p:blipFill>
        <p:spPr>
          <a:xfrm>
            <a:off x="345725" y="3877664"/>
            <a:ext cx="682200" cy="785562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29"/>
          <p:cNvSpPr txBox="1"/>
          <p:nvPr/>
        </p:nvSpPr>
        <p:spPr>
          <a:xfrm>
            <a:off x="345725" y="4806747"/>
            <a:ext cx="1971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5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© 2025 Join, Inc. All Rights Reserved.</a:t>
            </a:r>
            <a:endParaRPr b="0" i="0" sz="500" u="none" cap="none" strike="noStrike">
              <a:solidFill>
                <a:schemeClr val="dk1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  <p:sp>
        <p:nvSpPr>
          <p:cNvPr id="81" name="Google Shape;81;p29"/>
          <p:cNvSpPr/>
          <p:nvPr/>
        </p:nvSpPr>
        <p:spPr>
          <a:xfrm>
            <a:off x="-94" y="0"/>
            <a:ext cx="9144000" cy="110100"/>
          </a:xfrm>
          <a:prstGeom prst="rect">
            <a:avLst/>
          </a:prstGeom>
          <a:solidFill>
            <a:srgbClr val="FFCF5D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Slide (Cityscape)">
  <p:cSld name="TITLE_1_1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30"/>
          <p:cNvPicPr preferRelativeResize="0"/>
          <p:nvPr/>
        </p:nvPicPr>
        <p:blipFill rotWithShape="1">
          <a:blip r:embed="rId2">
            <a:alphaModFix amt="40000"/>
          </a:blip>
          <a:srcRect b="17662" l="0" r="0" t="17662"/>
          <a:stretch/>
        </p:blipFill>
        <p:spPr>
          <a:xfrm>
            <a:off x="0" y="0"/>
            <a:ext cx="9144003" cy="331217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30"/>
          <p:cNvSpPr/>
          <p:nvPr/>
        </p:nvSpPr>
        <p:spPr>
          <a:xfrm>
            <a:off x="398450" y="692450"/>
            <a:ext cx="4396800" cy="3251100"/>
          </a:xfrm>
          <a:prstGeom prst="roundRect">
            <a:avLst>
              <a:gd fmla="val 422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  <p:sp>
        <p:nvSpPr>
          <p:cNvPr id="85" name="Google Shape;85;p30"/>
          <p:cNvSpPr/>
          <p:nvPr/>
        </p:nvSpPr>
        <p:spPr>
          <a:xfrm>
            <a:off x="398450" y="692450"/>
            <a:ext cx="4396800" cy="1101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  <p:sp>
        <p:nvSpPr>
          <p:cNvPr id="86" name="Google Shape;86;p30"/>
          <p:cNvSpPr txBox="1"/>
          <p:nvPr>
            <p:ph type="ctrTitle"/>
          </p:nvPr>
        </p:nvSpPr>
        <p:spPr>
          <a:xfrm>
            <a:off x="648975" y="935788"/>
            <a:ext cx="4034700" cy="17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87" name="Google Shape;87;p30"/>
          <p:cNvSpPr txBox="1"/>
          <p:nvPr>
            <p:ph idx="1" type="subTitle"/>
          </p:nvPr>
        </p:nvSpPr>
        <p:spPr>
          <a:xfrm>
            <a:off x="648975" y="2627450"/>
            <a:ext cx="3229800" cy="7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8" name="Google Shape;88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9" name="Google Shape;89;p30"/>
          <p:cNvPicPr preferRelativeResize="0"/>
          <p:nvPr/>
        </p:nvPicPr>
        <p:blipFill rotWithShape="1">
          <a:blip r:embed="rId3">
            <a:alphaModFix/>
          </a:blip>
          <a:srcRect b="4567" l="24770" r="22994" t="8713"/>
          <a:stretch/>
        </p:blipFill>
        <p:spPr>
          <a:xfrm>
            <a:off x="648975" y="3877664"/>
            <a:ext cx="682200" cy="785562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30"/>
          <p:cNvSpPr txBox="1"/>
          <p:nvPr/>
        </p:nvSpPr>
        <p:spPr>
          <a:xfrm>
            <a:off x="648975" y="4806747"/>
            <a:ext cx="1971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5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© 2025 Join, Inc. All Rights Reserved.</a:t>
            </a:r>
            <a:endParaRPr b="0" i="0" sz="500" u="none" cap="none" strike="noStrike">
              <a:solidFill>
                <a:schemeClr val="dk1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- Light " type="secHead">
  <p:cSld name="SECTION_HEADER">
    <p:bg>
      <p:bgPr>
        <a:solidFill>
          <a:srgbClr val="FFCF5D">
            <a:alpha val="36862"/>
          </a:srgbClr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93" name="Google Shape;93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- Light  1">
  <p:cSld name="SECTION_HEADER_1">
    <p:bg>
      <p:bgPr>
        <a:solidFill>
          <a:srgbClr val="F2F1E9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96" name="Google Shape;96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- Light  1 1">
  <p:cSld name="SECTION_HEADER_1_1">
    <p:bg>
      <p:bgPr>
        <a:solidFill>
          <a:srgbClr val="DE7C1D">
            <a:alpha val="41960"/>
          </a:srgbClr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99" name="Google Shape;99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- Light  1 1 1">
  <p:cSld name="SECTION_HEADER_1_1_1">
    <p:bg>
      <p:bgPr>
        <a:solidFill>
          <a:schemeClr val="dk2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2" name="Google Shape;10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 w Logo+Copyright">
  <p:cSld name="TITLE_AND_BODY_1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5"/>
          <p:cNvSpPr txBox="1"/>
          <p:nvPr>
            <p:ph type="title"/>
          </p:nvPr>
        </p:nvSpPr>
        <p:spPr>
          <a:xfrm>
            <a:off x="665975" y="521450"/>
            <a:ext cx="7857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05" name="Google Shape;105;p35"/>
          <p:cNvSpPr txBox="1"/>
          <p:nvPr>
            <p:ph idx="1" type="body"/>
          </p:nvPr>
        </p:nvSpPr>
        <p:spPr>
          <a:xfrm>
            <a:off x="665975" y="1441650"/>
            <a:ext cx="81663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06" name="Google Shape;106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7" name="Google Shape;107;p35"/>
          <p:cNvPicPr preferRelativeResize="0"/>
          <p:nvPr/>
        </p:nvPicPr>
        <p:blipFill rotWithShape="1">
          <a:blip r:embed="rId2">
            <a:alphaModFix/>
          </a:blip>
          <a:srcRect b="4567" l="24770" r="22994" t="8713"/>
          <a:stretch/>
        </p:blipFill>
        <p:spPr>
          <a:xfrm>
            <a:off x="323450" y="4561570"/>
            <a:ext cx="399975" cy="460574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35"/>
          <p:cNvSpPr txBox="1"/>
          <p:nvPr/>
        </p:nvSpPr>
        <p:spPr>
          <a:xfrm>
            <a:off x="921375" y="4752322"/>
            <a:ext cx="1971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5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© 2025 Join, Inc. All Rights Reserved.</a:t>
            </a:r>
            <a:endParaRPr b="0" i="0" sz="500" u="none" cap="none" strike="noStrike">
              <a:solidFill>
                <a:schemeClr val="dk1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 w Logo">
  <p:cSld name="TITLE_AND_BODY_1_1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6"/>
          <p:cNvSpPr txBox="1"/>
          <p:nvPr>
            <p:ph type="title"/>
          </p:nvPr>
        </p:nvSpPr>
        <p:spPr>
          <a:xfrm>
            <a:off x="665975" y="521450"/>
            <a:ext cx="7857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11" name="Google Shape;111;p36"/>
          <p:cNvSpPr txBox="1"/>
          <p:nvPr>
            <p:ph idx="1" type="body"/>
          </p:nvPr>
        </p:nvSpPr>
        <p:spPr>
          <a:xfrm>
            <a:off x="665975" y="1441650"/>
            <a:ext cx="81663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12" name="Google Shape;112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3" name="Google Shape;113;p36"/>
          <p:cNvPicPr preferRelativeResize="0"/>
          <p:nvPr/>
        </p:nvPicPr>
        <p:blipFill rotWithShape="1">
          <a:blip r:embed="rId2">
            <a:alphaModFix/>
          </a:blip>
          <a:srcRect b="4567" l="24770" r="22994" t="8713"/>
          <a:stretch/>
        </p:blipFill>
        <p:spPr>
          <a:xfrm>
            <a:off x="323450" y="4561570"/>
            <a:ext cx="399975" cy="460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7"/>
          <p:cNvSpPr txBox="1"/>
          <p:nvPr>
            <p:ph type="title"/>
          </p:nvPr>
        </p:nvSpPr>
        <p:spPr>
          <a:xfrm>
            <a:off x="665975" y="544475"/>
            <a:ext cx="8166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16" name="Google Shape;116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content">
  <p:cSld name="TITLE_ONLY_1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8"/>
          <p:cNvSpPr txBox="1"/>
          <p:nvPr>
            <p:ph type="title"/>
          </p:nvPr>
        </p:nvSpPr>
        <p:spPr>
          <a:xfrm>
            <a:off x="1054350" y="700175"/>
            <a:ext cx="7035300" cy="15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19" name="Google Shape;119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0" name="Google Shape;120;p38"/>
          <p:cNvSpPr txBox="1"/>
          <p:nvPr>
            <p:ph idx="1" type="body"/>
          </p:nvPr>
        </p:nvSpPr>
        <p:spPr>
          <a:xfrm>
            <a:off x="1054350" y="1856725"/>
            <a:ext cx="3546300" cy="24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1">
  <p:cSld name="SECTION_TITLE_AND_DESCRIPTION_1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9"/>
          <p:cNvSpPr/>
          <p:nvPr/>
        </p:nvSpPr>
        <p:spPr>
          <a:xfrm>
            <a:off x="4974175" y="-125"/>
            <a:ext cx="4169700" cy="5143500"/>
          </a:xfrm>
          <a:prstGeom prst="rect">
            <a:avLst/>
          </a:prstGeom>
          <a:solidFill>
            <a:srgbClr val="FFCF5D">
              <a:alpha val="36862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39"/>
          <p:cNvSpPr txBox="1"/>
          <p:nvPr>
            <p:ph type="title"/>
          </p:nvPr>
        </p:nvSpPr>
        <p:spPr>
          <a:xfrm>
            <a:off x="665975" y="1087600"/>
            <a:ext cx="4045200" cy="239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24" name="Google Shape;124;p39"/>
          <p:cNvSpPr txBox="1"/>
          <p:nvPr>
            <p:ph idx="1" type="subTitle"/>
          </p:nvPr>
        </p:nvSpPr>
        <p:spPr>
          <a:xfrm>
            <a:off x="665975" y="3119725"/>
            <a:ext cx="4045200" cy="4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25" name="Google Shape;125;p39"/>
          <p:cNvSpPr txBox="1"/>
          <p:nvPr>
            <p:ph idx="2" type="body"/>
          </p:nvPr>
        </p:nvSpPr>
        <p:spPr>
          <a:xfrm>
            <a:off x="5140525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▸"/>
              <a:defRPr>
                <a:solidFill>
                  <a:schemeClr val="dk1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6" name="Google Shape;126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1 1">
  <p:cSld name="SECTION_TITLE_AND_DESCRIPTION_1_1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0"/>
          <p:cNvSpPr/>
          <p:nvPr/>
        </p:nvSpPr>
        <p:spPr>
          <a:xfrm>
            <a:off x="4974175" y="-125"/>
            <a:ext cx="4169700" cy="5143500"/>
          </a:xfrm>
          <a:prstGeom prst="rect">
            <a:avLst/>
          </a:prstGeom>
          <a:solidFill>
            <a:srgbClr val="F2F1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40"/>
          <p:cNvSpPr txBox="1"/>
          <p:nvPr>
            <p:ph type="title"/>
          </p:nvPr>
        </p:nvSpPr>
        <p:spPr>
          <a:xfrm>
            <a:off x="665975" y="1087600"/>
            <a:ext cx="4045200" cy="239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30" name="Google Shape;130;p40"/>
          <p:cNvSpPr txBox="1"/>
          <p:nvPr>
            <p:ph idx="1" type="subTitle"/>
          </p:nvPr>
        </p:nvSpPr>
        <p:spPr>
          <a:xfrm>
            <a:off x="665975" y="3119725"/>
            <a:ext cx="4045200" cy="4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31" name="Google Shape;131;p40"/>
          <p:cNvSpPr txBox="1"/>
          <p:nvPr>
            <p:ph idx="2" type="body"/>
          </p:nvPr>
        </p:nvSpPr>
        <p:spPr>
          <a:xfrm>
            <a:off x="5140525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▸"/>
              <a:defRPr>
                <a:solidFill>
                  <a:schemeClr val="dk1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2" name="Google Shape;132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1 1 1">
  <p:cSld name="SECTION_TITLE_AND_DESCRIPTION_1_1_1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1"/>
          <p:cNvSpPr/>
          <p:nvPr/>
        </p:nvSpPr>
        <p:spPr>
          <a:xfrm>
            <a:off x="4974175" y="-125"/>
            <a:ext cx="4169700" cy="5143500"/>
          </a:xfrm>
          <a:prstGeom prst="rect">
            <a:avLst/>
          </a:prstGeom>
          <a:solidFill>
            <a:srgbClr val="DE7C1D">
              <a:alpha val="1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41"/>
          <p:cNvSpPr txBox="1"/>
          <p:nvPr>
            <p:ph type="title"/>
          </p:nvPr>
        </p:nvSpPr>
        <p:spPr>
          <a:xfrm>
            <a:off x="665975" y="1087600"/>
            <a:ext cx="4045200" cy="239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36" name="Google Shape;136;p41"/>
          <p:cNvSpPr txBox="1"/>
          <p:nvPr>
            <p:ph idx="1" type="subTitle"/>
          </p:nvPr>
        </p:nvSpPr>
        <p:spPr>
          <a:xfrm>
            <a:off x="665975" y="3119725"/>
            <a:ext cx="4045200" cy="4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37" name="Google Shape;137;p41"/>
          <p:cNvSpPr txBox="1"/>
          <p:nvPr>
            <p:ph idx="2" type="body"/>
          </p:nvPr>
        </p:nvSpPr>
        <p:spPr>
          <a:xfrm>
            <a:off x="5140525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▸"/>
              <a:defRPr>
                <a:solidFill>
                  <a:schemeClr val="dk1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8" name="Google Shape;138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_3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42"/>
          <p:cNvSpPr txBox="1"/>
          <p:nvPr>
            <p:ph type="title"/>
          </p:nvPr>
        </p:nvSpPr>
        <p:spPr>
          <a:xfrm>
            <a:off x="665975" y="598125"/>
            <a:ext cx="3488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41" name="Google Shape;141;p42"/>
          <p:cNvSpPr/>
          <p:nvPr/>
        </p:nvSpPr>
        <p:spPr>
          <a:xfrm>
            <a:off x="-94" y="5033400"/>
            <a:ext cx="9144000" cy="110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" name="Google Shape;142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480804" y="1566463"/>
            <a:ext cx="3567946" cy="201057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42"/>
          <p:cNvSpPr txBox="1"/>
          <p:nvPr>
            <p:ph idx="1" type="body"/>
          </p:nvPr>
        </p:nvSpPr>
        <p:spPr>
          <a:xfrm>
            <a:off x="689050" y="2553500"/>
            <a:ext cx="2847300" cy="19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1">
  <p:cSld name="CUSTOM_3_1">
    <p:bg>
      <p:bgPr>
        <a:solidFill>
          <a:schemeClr val="lt1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0" y="0"/>
            <a:ext cx="9144000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43"/>
          <p:cNvSpPr/>
          <p:nvPr/>
        </p:nvSpPr>
        <p:spPr>
          <a:xfrm>
            <a:off x="-509950" y="489450"/>
            <a:ext cx="4512600" cy="4164600"/>
          </a:xfrm>
          <a:prstGeom prst="roundRect">
            <a:avLst>
              <a:gd fmla="val 5572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  <p:sp>
        <p:nvSpPr>
          <p:cNvPr id="147" name="Google Shape;147;p43"/>
          <p:cNvSpPr/>
          <p:nvPr/>
        </p:nvSpPr>
        <p:spPr>
          <a:xfrm>
            <a:off x="-94" y="5033400"/>
            <a:ext cx="9144000" cy="110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43"/>
          <p:cNvSpPr txBox="1"/>
          <p:nvPr>
            <p:ph type="title"/>
          </p:nvPr>
        </p:nvSpPr>
        <p:spPr>
          <a:xfrm>
            <a:off x="929450" y="831200"/>
            <a:ext cx="3488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49" name="Google Shape;149;p43"/>
          <p:cNvSpPr txBox="1"/>
          <p:nvPr>
            <p:ph idx="1" type="body"/>
          </p:nvPr>
        </p:nvSpPr>
        <p:spPr>
          <a:xfrm>
            <a:off x="952525" y="2553500"/>
            <a:ext cx="2847300" cy="19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pic>
        <p:nvPicPr>
          <p:cNvPr id="150" name="Google Shape;150;p43"/>
          <p:cNvPicPr preferRelativeResize="0"/>
          <p:nvPr/>
        </p:nvPicPr>
        <p:blipFill rotWithShape="1">
          <a:blip r:embed="rId3">
            <a:alphaModFix/>
          </a:blip>
          <a:srcRect b="13261" l="11400" r="20527" t="35324"/>
          <a:stretch/>
        </p:blipFill>
        <p:spPr>
          <a:xfrm rot="10800000">
            <a:off x="7791225" y="-12051"/>
            <a:ext cx="1153025" cy="5184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 stack">
  <p:cSld name="BIG_NUMBER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4"/>
          <p:cNvSpPr txBox="1"/>
          <p:nvPr>
            <p:ph hasCustomPrompt="1" type="title"/>
          </p:nvPr>
        </p:nvSpPr>
        <p:spPr>
          <a:xfrm>
            <a:off x="585300" y="982025"/>
            <a:ext cx="3133500" cy="9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3" name="Google Shape;153;p44"/>
          <p:cNvSpPr txBox="1"/>
          <p:nvPr>
            <p:ph idx="1" type="body"/>
          </p:nvPr>
        </p:nvSpPr>
        <p:spPr>
          <a:xfrm>
            <a:off x="3617475" y="982025"/>
            <a:ext cx="4803000" cy="11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54" name="Google Shape;154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5" name="Google Shape;155;p44"/>
          <p:cNvSpPr txBox="1"/>
          <p:nvPr>
            <p:ph hasCustomPrompt="1" idx="2" type="title"/>
          </p:nvPr>
        </p:nvSpPr>
        <p:spPr>
          <a:xfrm>
            <a:off x="585300" y="2026125"/>
            <a:ext cx="3133500" cy="9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6" name="Google Shape;156;p44"/>
          <p:cNvSpPr txBox="1"/>
          <p:nvPr>
            <p:ph idx="3" type="body"/>
          </p:nvPr>
        </p:nvSpPr>
        <p:spPr>
          <a:xfrm>
            <a:off x="3617475" y="2026125"/>
            <a:ext cx="4803000" cy="11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57" name="Google Shape;157;p44"/>
          <p:cNvSpPr txBox="1"/>
          <p:nvPr>
            <p:ph hasCustomPrompt="1" idx="4" type="title"/>
          </p:nvPr>
        </p:nvSpPr>
        <p:spPr>
          <a:xfrm>
            <a:off x="585300" y="3070225"/>
            <a:ext cx="3133500" cy="9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8" name="Google Shape;158;p44"/>
          <p:cNvSpPr txBox="1"/>
          <p:nvPr>
            <p:ph idx="5" type="body"/>
          </p:nvPr>
        </p:nvSpPr>
        <p:spPr>
          <a:xfrm>
            <a:off x="3617475" y="3070225"/>
            <a:ext cx="4803000" cy="11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CUSTOM_6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45"/>
          <p:cNvSpPr txBox="1"/>
          <p:nvPr>
            <p:ph type="title"/>
          </p:nvPr>
        </p:nvSpPr>
        <p:spPr>
          <a:xfrm>
            <a:off x="585300" y="1736450"/>
            <a:ext cx="3439200" cy="9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9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/>
        </p:txBody>
      </p:sp>
      <p:sp>
        <p:nvSpPr>
          <p:cNvPr id="161" name="Google Shape;161;p45"/>
          <p:cNvSpPr txBox="1"/>
          <p:nvPr>
            <p:ph idx="1" type="body"/>
          </p:nvPr>
        </p:nvSpPr>
        <p:spPr>
          <a:xfrm>
            <a:off x="3870425" y="1552475"/>
            <a:ext cx="4803000" cy="24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with Eyebrow ">
  <p:cSld name="CUSTOM_2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46"/>
          <p:cNvSpPr txBox="1"/>
          <p:nvPr>
            <p:ph type="title"/>
          </p:nvPr>
        </p:nvSpPr>
        <p:spPr>
          <a:xfrm>
            <a:off x="665975" y="1756175"/>
            <a:ext cx="39648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64" name="Google Shape;164;p46"/>
          <p:cNvSpPr txBox="1"/>
          <p:nvPr>
            <p:ph idx="1" type="body"/>
          </p:nvPr>
        </p:nvSpPr>
        <p:spPr>
          <a:xfrm>
            <a:off x="648500" y="2837225"/>
            <a:ext cx="3252600" cy="15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65" name="Google Shape;165;p46"/>
          <p:cNvSpPr txBox="1"/>
          <p:nvPr>
            <p:ph idx="2" type="subTitle"/>
          </p:nvPr>
        </p:nvSpPr>
        <p:spPr>
          <a:xfrm>
            <a:off x="665975" y="1205825"/>
            <a:ext cx="3354000" cy="5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b="1" sz="1600">
                <a:solidFill>
                  <a:schemeClr val="accent2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66" name="Google Shape;166;p46"/>
          <p:cNvSpPr/>
          <p:nvPr>
            <p:ph idx="3" type="pic"/>
          </p:nvPr>
        </p:nvSpPr>
        <p:spPr>
          <a:xfrm>
            <a:off x="4782775" y="727500"/>
            <a:ext cx="3688500" cy="3688500"/>
          </a:xfrm>
          <a:prstGeom prst="roundRect">
            <a:avLst>
              <a:gd fmla="val 5220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with Eyebrow  1">
  <p:cSld name="CUSTOM_2_2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7"/>
          <p:cNvSpPr/>
          <p:nvPr/>
        </p:nvSpPr>
        <p:spPr>
          <a:xfrm>
            <a:off x="6956450" y="0"/>
            <a:ext cx="21876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  <p:sp>
        <p:nvSpPr>
          <p:cNvPr id="169" name="Google Shape;169;p47"/>
          <p:cNvSpPr/>
          <p:nvPr/>
        </p:nvSpPr>
        <p:spPr>
          <a:xfrm>
            <a:off x="4871275" y="666750"/>
            <a:ext cx="3810000" cy="3810000"/>
          </a:xfrm>
          <a:prstGeom prst="roundRect">
            <a:avLst>
              <a:gd fmla="val 5478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  <p:sp>
        <p:nvSpPr>
          <p:cNvPr id="170" name="Google Shape;170;p47"/>
          <p:cNvSpPr txBox="1"/>
          <p:nvPr>
            <p:ph type="title"/>
          </p:nvPr>
        </p:nvSpPr>
        <p:spPr>
          <a:xfrm>
            <a:off x="665975" y="1756175"/>
            <a:ext cx="39648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71" name="Google Shape;171;p47"/>
          <p:cNvSpPr txBox="1"/>
          <p:nvPr>
            <p:ph idx="1" type="body"/>
          </p:nvPr>
        </p:nvSpPr>
        <p:spPr>
          <a:xfrm>
            <a:off x="648500" y="2837225"/>
            <a:ext cx="3252600" cy="15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72" name="Google Shape;172;p47"/>
          <p:cNvSpPr txBox="1"/>
          <p:nvPr>
            <p:ph idx="2" type="subTitle"/>
          </p:nvPr>
        </p:nvSpPr>
        <p:spPr>
          <a:xfrm>
            <a:off x="665975" y="1205825"/>
            <a:ext cx="3354000" cy="5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b="1" sz="1600">
                <a:solidFill>
                  <a:schemeClr val="accent2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73" name="Google Shape;173;p47"/>
          <p:cNvSpPr/>
          <p:nvPr>
            <p:ph idx="3" type="pic"/>
          </p:nvPr>
        </p:nvSpPr>
        <p:spPr>
          <a:xfrm>
            <a:off x="5149975" y="945450"/>
            <a:ext cx="3252600" cy="3252600"/>
          </a:xfrm>
          <a:prstGeom prst="roundRect">
            <a:avLst>
              <a:gd fmla="val 5220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shots, name, title">
  <p:cSld name="CUSTOM_5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0"/>
          <p:cNvSpPr/>
          <p:nvPr>
            <p:ph idx="2" type="pic"/>
          </p:nvPr>
        </p:nvSpPr>
        <p:spPr>
          <a:xfrm>
            <a:off x="787050" y="1745675"/>
            <a:ext cx="1513500" cy="15135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2" name="Google Shape;22;p20"/>
          <p:cNvSpPr txBox="1"/>
          <p:nvPr>
            <p:ph type="title"/>
          </p:nvPr>
        </p:nvSpPr>
        <p:spPr>
          <a:xfrm>
            <a:off x="665975" y="3768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3" name="Google Shape;23;p20"/>
          <p:cNvSpPr/>
          <p:nvPr/>
        </p:nvSpPr>
        <p:spPr>
          <a:xfrm rot="-5400000">
            <a:off x="655200" y="1613825"/>
            <a:ext cx="1777200" cy="1777200"/>
          </a:xfrm>
          <a:prstGeom prst="arc">
            <a:avLst>
              <a:gd fmla="val 2622582" name="adj1"/>
              <a:gd fmla="val 17799466" name="adj2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0"/>
          <p:cNvSpPr txBox="1"/>
          <p:nvPr>
            <p:ph idx="1" type="subTitle"/>
          </p:nvPr>
        </p:nvSpPr>
        <p:spPr>
          <a:xfrm>
            <a:off x="531600" y="3537938"/>
            <a:ext cx="2024400" cy="5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 sz="1200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5" name="Google Shape;25;p20"/>
          <p:cNvSpPr txBox="1"/>
          <p:nvPr>
            <p:ph idx="3" type="body"/>
          </p:nvPr>
        </p:nvSpPr>
        <p:spPr>
          <a:xfrm>
            <a:off x="548400" y="4117900"/>
            <a:ext cx="1884000" cy="4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▸"/>
              <a:defRPr sz="1000"/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26" name="Google Shape;26;p20"/>
          <p:cNvSpPr/>
          <p:nvPr>
            <p:ph idx="4" type="pic"/>
          </p:nvPr>
        </p:nvSpPr>
        <p:spPr>
          <a:xfrm>
            <a:off x="3623775" y="1745675"/>
            <a:ext cx="1513500" cy="15135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7" name="Google Shape;27;p20"/>
          <p:cNvSpPr/>
          <p:nvPr/>
        </p:nvSpPr>
        <p:spPr>
          <a:xfrm rot="-5400000">
            <a:off x="3491925" y="1613825"/>
            <a:ext cx="1777200" cy="1777200"/>
          </a:xfrm>
          <a:prstGeom prst="arc">
            <a:avLst>
              <a:gd fmla="val 2622582" name="adj1"/>
              <a:gd fmla="val 17799466" name="adj2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0"/>
          <p:cNvSpPr txBox="1"/>
          <p:nvPr>
            <p:ph idx="5" type="subTitle"/>
          </p:nvPr>
        </p:nvSpPr>
        <p:spPr>
          <a:xfrm>
            <a:off x="3368325" y="3537938"/>
            <a:ext cx="2024400" cy="5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 sz="1200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9" name="Google Shape;29;p20"/>
          <p:cNvSpPr txBox="1"/>
          <p:nvPr>
            <p:ph idx="6" type="body"/>
          </p:nvPr>
        </p:nvSpPr>
        <p:spPr>
          <a:xfrm>
            <a:off x="3385125" y="4117900"/>
            <a:ext cx="1884000" cy="4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▸"/>
              <a:defRPr sz="1000"/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30" name="Google Shape;30;p20"/>
          <p:cNvSpPr/>
          <p:nvPr>
            <p:ph idx="7" type="pic"/>
          </p:nvPr>
        </p:nvSpPr>
        <p:spPr>
          <a:xfrm>
            <a:off x="6508600" y="1745675"/>
            <a:ext cx="1513500" cy="15135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1" name="Google Shape;31;p20"/>
          <p:cNvSpPr/>
          <p:nvPr/>
        </p:nvSpPr>
        <p:spPr>
          <a:xfrm rot="-5400000">
            <a:off x="6376750" y="1613825"/>
            <a:ext cx="1777200" cy="1777200"/>
          </a:xfrm>
          <a:prstGeom prst="arc">
            <a:avLst>
              <a:gd fmla="val 2622582" name="adj1"/>
              <a:gd fmla="val 17799466" name="adj2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20"/>
          <p:cNvSpPr txBox="1"/>
          <p:nvPr>
            <p:ph idx="8" type="subTitle"/>
          </p:nvPr>
        </p:nvSpPr>
        <p:spPr>
          <a:xfrm>
            <a:off x="6253150" y="3537938"/>
            <a:ext cx="2024400" cy="5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 sz="1200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3" name="Google Shape;33;p20"/>
          <p:cNvSpPr txBox="1"/>
          <p:nvPr>
            <p:ph idx="9" type="body"/>
          </p:nvPr>
        </p:nvSpPr>
        <p:spPr>
          <a:xfrm>
            <a:off x="6269950" y="4117900"/>
            <a:ext cx="1884000" cy="4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▸"/>
              <a:defRPr sz="1000"/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with Eyebrow  2">
  <p:cSld name="CUSTOM_2_2_1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8"/>
          <p:cNvSpPr/>
          <p:nvPr/>
        </p:nvSpPr>
        <p:spPr>
          <a:xfrm>
            <a:off x="6956450" y="0"/>
            <a:ext cx="2187600" cy="5143500"/>
          </a:xfrm>
          <a:prstGeom prst="rect">
            <a:avLst/>
          </a:prstGeom>
          <a:solidFill>
            <a:srgbClr val="DE7C1D">
              <a:alpha val="1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  <p:sp>
        <p:nvSpPr>
          <p:cNvPr id="176" name="Google Shape;176;p48"/>
          <p:cNvSpPr/>
          <p:nvPr/>
        </p:nvSpPr>
        <p:spPr>
          <a:xfrm>
            <a:off x="4871275" y="666750"/>
            <a:ext cx="3810000" cy="3810000"/>
          </a:xfrm>
          <a:prstGeom prst="roundRect">
            <a:avLst>
              <a:gd fmla="val 5478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  <p:sp>
        <p:nvSpPr>
          <p:cNvPr id="177" name="Google Shape;177;p48"/>
          <p:cNvSpPr txBox="1"/>
          <p:nvPr>
            <p:ph type="title"/>
          </p:nvPr>
        </p:nvSpPr>
        <p:spPr>
          <a:xfrm>
            <a:off x="665975" y="1756175"/>
            <a:ext cx="39648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78" name="Google Shape;178;p48"/>
          <p:cNvSpPr txBox="1"/>
          <p:nvPr>
            <p:ph idx="1" type="body"/>
          </p:nvPr>
        </p:nvSpPr>
        <p:spPr>
          <a:xfrm>
            <a:off x="648500" y="2837225"/>
            <a:ext cx="3252600" cy="15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79" name="Google Shape;179;p48"/>
          <p:cNvSpPr txBox="1"/>
          <p:nvPr>
            <p:ph idx="2" type="subTitle"/>
          </p:nvPr>
        </p:nvSpPr>
        <p:spPr>
          <a:xfrm>
            <a:off x="665975" y="1205825"/>
            <a:ext cx="3354000" cy="5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b="1" sz="1600">
                <a:solidFill>
                  <a:schemeClr val="accent2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80" name="Google Shape;180;p48"/>
          <p:cNvSpPr/>
          <p:nvPr>
            <p:ph idx="3" type="pic"/>
          </p:nvPr>
        </p:nvSpPr>
        <p:spPr>
          <a:xfrm>
            <a:off x="5149975" y="945450"/>
            <a:ext cx="3252600" cy="3252600"/>
          </a:xfrm>
          <a:prstGeom prst="roundRect">
            <a:avLst>
              <a:gd fmla="val 5220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left - copy right">
  <p:cSld name="CUSTOM_2_1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9"/>
          <p:cNvSpPr txBox="1"/>
          <p:nvPr>
            <p:ph type="title"/>
          </p:nvPr>
        </p:nvSpPr>
        <p:spPr>
          <a:xfrm>
            <a:off x="665975" y="1867650"/>
            <a:ext cx="39648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83" name="Google Shape;183;p49"/>
          <p:cNvSpPr txBox="1"/>
          <p:nvPr>
            <p:ph idx="1" type="body"/>
          </p:nvPr>
        </p:nvSpPr>
        <p:spPr>
          <a:xfrm>
            <a:off x="4630775" y="1317275"/>
            <a:ext cx="3698400" cy="30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84" name="Google Shape;184;p49"/>
          <p:cNvSpPr txBox="1"/>
          <p:nvPr>
            <p:ph idx="2" type="subTitle"/>
          </p:nvPr>
        </p:nvSpPr>
        <p:spPr>
          <a:xfrm>
            <a:off x="665975" y="1317275"/>
            <a:ext cx="3354000" cy="5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b="1" sz="1600">
                <a:solidFill>
                  <a:schemeClr val="accent2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p Image">
  <p:cSld name="CUSTOM_4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50"/>
          <p:cNvSpPr/>
          <p:nvPr>
            <p:ph idx="2" type="pic"/>
          </p:nvPr>
        </p:nvSpPr>
        <p:spPr>
          <a:xfrm>
            <a:off x="-100" y="0"/>
            <a:ext cx="9163500" cy="2679300"/>
          </a:xfrm>
          <a:prstGeom prst="rect">
            <a:avLst/>
          </a:prstGeom>
          <a:noFill/>
          <a:ln>
            <a:noFill/>
          </a:ln>
        </p:spPr>
      </p:sp>
      <p:sp>
        <p:nvSpPr>
          <p:cNvPr id="187" name="Google Shape;187;p50"/>
          <p:cNvSpPr/>
          <p:nvPr/>
        </p:nvSpPr>
        <p:spPr>
          <a:xfrm>
            <a:off x="-94" y="2679400"/>
            <a:ext cx="9144000" cy="110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50"/>
          <p:cNvSpPr txBox="1"/>
          <p:nvPr>
            <p:ph idx="1" type="body"/>
          </p:nvPr>
        </p:nvSpPr>
        <p:spPr>
          <a:xfrm>
            <a:off x="648500" y="3488775"/>
            <a:ext cx="5767500" cy="15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89" name="Google Shape;189;p50"/>
          <p:cNvSpPr txBox="1"/>
          <p:nvPr>
            <p:ph idx="3" type="subTitle"/>
          </p:nvPr>
        </p:nvSpPr>
        <p:spPr>
          <a:xfrm>
            <a:off x="665975" y="3045525"/>
            <a:ext cx="3354000" cy="5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b="1" sz="1600">
                <a:solidFill>
                  <a:schemeClr val="accent2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-Image Background 3">
  <p:cSld name="CUSTOM_7_2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0" y="0"/>
            <a:ext cx="9144000" cy="5143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51"/>
          <p:cNvPicPr preferRelativeResize="0"/>
          <p:nvPr/>
        </p:nvPicPr>
        <p:blipFill rotWithShape="1">
          <a:blip r:embed="rId3">
            <a:alphaModFix/>
          </a:blip>
          <a:srcRect b="13261" l="11400" r="20527" t="35324"/>
          <a:stretch/>
        </p:blipFill>
        <p:spPr>
          <a:xfrm rot="10800000">
            <a:off x="7791225" y="-12051"/>
            <a:ext cx="1153025" cy="5184476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51"/>
          <p:cNvSpPr txBox="1"/>
          <p:nvPr>
            <p:ph type="title"/>
          </p:nvPr>
        </p:nvSpPr>
        <p:spPr>
          <a:xfrm>
            <a:off x="1073100" y="419000"/>
            <a:ext cx="6098100" cy="166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- Simple">
  <p:cSld name="CUSTOM_7_1_2">
    <p:bg>
      <p:bgPr>
        <a:solidFill>
          <a:schemeClr val="lt1"/>
        </a:soli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52"/>
          <p:cNvPicPr preferRelativeResize="0"/>
          <p:nvPr/>
        </p:nvPicPr>
        <p:blipFill rotWithShape="1">
          <a:blip r:embed="rId2">
            <a:alphaModFix/>
          </a:blip>
          <a:srcRect b="9354" l="11400" r="20527" t="39640"/>
          <a:stretch/>
        </p:blipFill>
        <p:spPr>
          <a:xfrm rot="10800000">
            <a:off x="7791225" y="0"/>
            <a:ext cx="11530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52"/>
          <p:cNvSpPr txBox="1"/>
          <p:nvPr>
            <p:ph type="title"/>
          </p:nvPr>
        </p:nvSpPr>
        <p:spPr>
          <a:xfrm>
            <a:off x="1073100" y="1749450"/>
            <a:ext cx="6098100" cy="164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- Simple 2">
  <p:cSld name="CUSTOM_7_1_2_1">
    <p:bg>
      <p:bgPr>
        <a:solidFill>
          <a:srgbClr val="EBE8DC">
            <a:alpha val="30588"/>
          </a:srgbClr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53"/>
          <p:cNvPicPr preferRelativeResize="0"/>
          <p:nvPr/>
        </p:nvPicPr>
        <p:blipFill rotWithShape="1">
          <a:blip r:embed="rId2">
            <a:alphaModFix/>
          </a:blip>
          <a:srcRect b="9354" l="11400" r="20527" t="39640"/>
          <a:stretch/>
        </p:blipFill>
        <p:spPr>
          <a:xfrm rot="10800000">
            <a:off x="7791225" y="0"/>
            <a:ext cx="11530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53"/>
          <p:cNvSpPr txBox="1"/>
          <p:nvPr>
            <p:ph type="title"/>
          </p:nvPr>
        </p:nvSpPr>
        <p:spPr>
          <a:xfrm>
            <a:off x="1073100" y="1852050"/>
            <a:ext cx="6098100" cy="143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2">
  <p:cSld name="CUSTOM_7_1_1_1">
    <p:bg>
      <p:bgPr>
        <a:solidFill>
          <a:srgbClr val="FFE096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54"/>
          <p:cNvSpPr txBox="1"/>
          <p:nvPr>
            <p:ph type="title"/>
          </p:nvPr>
        </p:nvSpPr>
        <p:spPr>
          <a:xfrm>
            <a:off x="1073100" y="1806750"/>
            <a:ext cx="6098100" cy="153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3">
  <p:cSld name="CUSTOM_7_1_1_1_1">
    <p:bg>
      <p:bgPr>
        <a:solidFill>
          <a:srgbClr val="DE7C1D">
            <a:alpha val="14901"/>
          </a:srgbClr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55"/>
          <p:cNvSpPr txBox="1"/>
          <p:nvPr>
            <p:ph type="title"/>
          </p:nvPr>
        </p:nvSpPr>
        <p:spPr>
          <a:xfrm>
            <a:off x="1073100" y="1806750"/>
            <a:ext cx="6098100" cy="153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slide">
  <p:cSld name="CUSTOM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6"/>
          <p:cNvSpPr txBox="1"/>
          <p:nvPr>
            <p:ph type="ctrTitle"/>
          </p:nvPr>
        </p:nvSpPr>
        <p:spPr>
          <a:xfrm>
            <a:off x="661350" y="489450"/>
            <a:ext cx="6066300" cy="17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pic>
        <p:nvPicPr>
          <p:cNvPr id="206" name="Google Shape;206;p56"/>
          <p:cNvPicPr preferRelativeResize="0"/>
          <p:nvPr/>
        </p:nvPicPr>
        <p:blipFill rotWithShape="1">
          <a:blip r:embed="rId2">
            <a:alphaModFix/>
          </a:blip>
          <a:srcRect b="0" l="0" r="0" t="24395"/>
          <a:stretch/>
        </p:blipFill>
        <p:spPr>
          <a:xfrm>
            <a:off x="6246600" y="0"/>
            <a:ext cx="2324175" cy="378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56"/>
          <p:cNvPicPr preferRelativeResize="0"/>
          <p:nvPr/>
        </p:nvPicPr>
        <p:blipFill rotWithShape="1">
          <a:blip r:embed="rId3">
            <a:alphaModFix/>
          </a:blip>
          <a:srcRect b="13247" l="0" r="27698" t="0"/>
          <a:stretch/>
        </p:blipFill>
        <p:spPr>
          <a:xfrm>
            <a:off x="3970950" y="1005900"/>
            <a:ext cx="5172948" cy="4137675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56"/>
          <p:cNvSpPr/>
          <p:nvPr/>
        </p:nvSpPr>
        <p:spPr>
          <a:xfrm>
            <a:off x="-94" y="5033400"/>
            <a:ext cx="9144000" cy="110100"/>
          </a:xfrm>
          <a:prstGeom prst="rect">
            <a:avLst/>
          </a:prstGeom>
          <a:solidFill>
            <a:srgbClr val="FFCF5D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56"/>
          <p:cNvSpPr txBox="1"/>
          <p:nvPr/>
        </p:nvSpPr>
        <p:spPr>
          <a:xfrm>
            <a:off x="661350" y="4286250"/>
            <a:ext cx="1066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join.build</a:t>
            </a:r>
            <a:endParaRPr b="1" i="0" sz="14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slide 2">
  <p:cSld name="CUSTOM_1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57"/>
          <p:cNvPicPr preferRelativeResize="0"/>
          <p:nvPr/>
        </p:nvPicPr>
        <p:blipFill rotWithShape="1">
          <a:blip r:embed="rId2">
            <a:alphaModFix/>
          </a:blip>
          <a:srcRect b="0" l="0" r="0" t="24395"/>
          <a:stretch/>
        </p:blipFill>
        <p:spPr>
          <a:xfrm>
            <a:off x="6246600" y="0"/>
            <a:ext cx="2324175" cy="378412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57"/>
          <p:cNvSpPr/>
          <p:nvPr/>
        </p:nvSpPr>
        <p:spPr>
          <a:xfrm>
            <a:off x="-94" y="5033400"/>
            <a:ext cx="9144000" cy="110100"/>
          </a:xfrm>
          <a:prstGeom prst="rect">
            <a:avLst/>
          </a:prstGeom>
          <a:solidFill>
            <a:srgbClr val="FFCF5D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" name="Google Shape;213;p57"/>
          <p:cNvPicPr preferRelativeResize="0"/>
          <p:nvPr/>
        </p:nvPicPr>
        <p:blipFill rotWithShape="1">
          <a:blip r:embed="rId3">
            <a:alphaModFix/>
          </a:blip>
          <a:srcRect b="2519" l="0" r="26188" t="11463"/>
          <a:stretch/>
        </p:blipFill>
        <p:spPr>
          <a:xfrm>
            <a:off x="3707950" y="853025"/>
            <a:ext cx="5436048" cy="4180451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57"/>
          <p:cNvSpPr txBox="1"/>
          <p:nvPr>
            <p:ph type="ctrTitle"/>
          </p:nvPr>
        </p:nvSpPr>
        <p:spPr>
          <a:xfrm>
            <a:off x="661350" y="489450"/>
            <a:ext cx="6066300" cy="17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15" name="Google Shape;215;p57"/>
          <p:cNvSpPr txBox="1"/>
          <p:nvPr/>
        </p:nvSpPr>
        <p:spPr>
          <a:xfrm>
            <a:off x="661350" y="4286250"/>
            <a:ext cx="1066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join.build</a:t>
            </a:r>
            <a:endParaRPr b="1" i="0" sz="14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1">
  <p:cSld name="CUSTOM_7_1_1">
    <p:bg>
      <p:bgPr>
        <a:solidFill>
          <a:schemeClr val="dk2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1"/>
          <p:cNvSpPr txBox="1"/>
          <p:nvPr>
            <p:ph type="title"/>
          </p:nvPr>
        </p:nvSpPr>
        <p:spPr>
          <a:xfrm>
            <a:off x="1073100" y="1782600"/>
            <a:ext cx="6098100" cy="157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slide w logo">
  <p:cSld name="CUSTOM_8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8"/>
          <p:cNvSpPr txBox="1"/>
          <p:nvPr>
            <p:ph type="ctrTitle"/>
          </p:nvPr>
        </p:nvSpPr>
        <p:spPr>
          <a:xfrm>
            <a:off x="661350" y="489450"/>
            <a:ext cx="6066300" cy="17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pic>
        <p:nvPicPr>
          <p:cNvPr id="218" name="Google Shape;218;p58"/>
          <p:cNvPicPr preferRelativeResize="0"/>
          <p:nvPr/>
        </p:nvPicPr>
        <p:blipFill rotWithShape="1">
          <a:blip r:embed="rId2">
            <a:alphaModFix/>
          </a:blip>
          <a:srcRect b="0" l="0" r="0" t="24395"/>
          <a:stretch/>
        </p:blipFill>
        <p:spPr>
          <a:xfrm>
            <a:off x="6246600" y="0"/>
            <a:ext cx="2324175" cy="378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58"/>
          <p:cNvPicPr preferRelativeResize="0"/>
          <p:nvPr/>
        </p:nvPicPr>
        <p:blipFill rotWithShape="1">
          <a:blip r:embed="rId3">
            <a:alphaModFix/>
          </a:blip>
          <a:srcRect b="13247" l="0" r="27698" t="0"/>
          <a:stretch/>
        </p:blipFill>
        <p:spPr>
          <a:xfrm>
            <a:off x="3970950" y="1005900"/>
            <a:ext cx="5172948" cy="413767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58"/>
          <p:cNvSpPr/>
          <p:nvPr/>
        </p:nvSpPr>
        <p:spPr>
          <a:xfrm>
            <a:off x="-94" y="5033400"/>
            <a:ext cx="9144000" cy="110100"/>
          </a:xfrm>
          <a:prstGeom prst="rect">
            <a:avLst/>
          </a:prstGeom>
          <a:solidFill>
            <a:srgbClr val="FFCF5D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58"/>
          <p:cNvSpPr txBox="1"/>
          <p:nvPr/>
        </p:nvSpPr>
        <p:spPr>
          <a:xfrm>
            <a:off x="3374175" y="4302575"/>
            <a:ext cx="1066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join.build</a:t>
            </a:r>
            <a:endParaRPr b="1" i="0" sz="14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22" name="Google Shape;222;p58"/>
          <p:cNvPicPr preferRelativeResize="0"/>
          <p:nvPr/>
        </p:nvPicPr>
        <p:blipFill rotWithShape="1">
          <a:blip r:embed="rId4">
            <a:alphaModFix/>
          </a:blip>
          <a:srcRect b="4567" l="24770" r="22994" t="8713"/>
          <a:stretch/>
        </p:blipFill>
        <p:spPr>
          <a:xfrm>
            <a:off x="661350" y="3937964"/>
            <a:ext cx="682200" cy="785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slide 2 w Logo">
  <p:cSld name="CUSTOM_1_1"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59"/>
          <p:cNvPicPr preferRelativeResize="0"/>
          <p:nvPr/>
        </p:nvPicPr>
        <p:blipFill rotWithShape="1">
          <a:blip r:embed="rId2">
            <a:alphaModFix/>
          </a:blip>
          <a:srcRect b="0" l="0" r="0" t="24395"/>
          <a:stretch/>
        </p:blipFill>
        <p:spPr>
          <a:xfrm>
            <a:off x="6246600" y="0"/>
            <a:ext cx="2324175" cy="378412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59"/>
          <p:cNvSpPr/>
          <p:nvPr/>
        </p:nvSpPr>
        <p:spPr>
          <a:xfrm>
            <a:off x="-94" y="5033400"/>
            <a:ext cx="9144000" cy="110100"/>
          </a:xfrm>
          <a:prstGeom prst="rect">
            <a:avLst/>
          </a:prstGeom>
          <a:solidFill>
            <a:srgbClr val="FFCF5D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p59"/>
          <p:cNvPicPr preferRelativeResize="0"/>
          <p:nvPr/>
        </p:nvPicPr>
        <p:blipFill rotWithShape="1">
          <a:blip r:embed="rId3">
            <a:alphaModFix/>
          </a:blip>
          <a:srcRect b="2519" l="0" r="26188" t="11463"/>
          <a:stretch/>
        </p:blipFill>
        <p:spPr>
          <a:xfrm>
            <a:off x="3707950" y="853025"/>
            <a:ext cx="5436048" cy="4180451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59"/>
          <p:cNvSpPr txBox="1"/>
          <p:nvPr>
            <p:ph type="ctrTitle"/>
          </p:nvPr>
        </p:nvSpPr>
        <p:spPr>
          <a:xfrm>
            <a:off x="661350" y="489450"/>
            <a:ext cx="6066300" cy="17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28" name="Google Shape;228;p59"/>
          <p:cNvSpPr txBox="1"/>
          <p:nvPr/>
        </p:nvSpPr>
        <p:spPr>
          <a:xfrm>
            <a:off x="3374175" y="4302575"/>
            <a:ext cx="1066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join.build</a:t>
            </a:r>
            <a:endParaRPr b="1" i="0" sz="14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29" name="Google Shape;229;p59"/>
          <p:cNvPicPr preferRelativeResize="0"/>
          <p:nvPr/>
        </p:nvPicPr>
        <p:blipFill rotWithShape="1">
          <a:blip r:embed="rId4">
            <a:alphaModFix/>
          </a:blip>
          <a:srcRect b="4567" l="24770" r="22994" t="8713"/>
          <a:stretch/>
        </p:blipFill>
        <p:spPr>
          <a:xfrm>
            <a:off x="661350" y="3937964"/>
            <a:ext cx="682200" cy="785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-Image Background 2">
  <p:cSld name="CUSTOM_7_1">
    <p:bg>
      <p:bgPr>
        <a:solidFill>
          <a:schemeClr val="dk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23"/>
          <p:cNvPicPr preferRelativeResize="0"/>
          <p:nvPr/>
        </p:nvPicPr>
        <p:blipFill rotWithShape="1">
          <a:blip r:embed="rId2">
            <a:alphaModFix amt="24000"/>
          </a:blip>
          <a:srcRect b="0" l="0" r="0" t="0"/>
          <a:stretch/>
        </p:blipFill>
        <p:spPr>
          <a:xfrm>
            <a:off x="0" y="0"/>
            <a:ext cx="9144000" cy="5143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3"/>
          <p:cNvPicPr preferRelativeResize="0"/>
          <p:nvPr/>
        </p:nvPicPr>
        <p:blipFill rotWithShape="1">
          <a:blip r:embed="rId3">
            <a:alphaModFix/>
          </a:blip>
          <a:srcRect b="9354" l="11400" r="20527" t="39640"/>
          <a:stretch/>
        </p:blipFill>
        <p:spPr>
          <a:xfrm rot="10800000">
            <a:off x="7791225" y="0"/>
            <a:ext cx="11530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23"/>
          <p:cNvSpPr txBox="1"/>
          <p:nvPr>
            <p:ph type="title"/>
          </p:nvPr>
        </p:nvSpPr>
        <p:spPr>
          <a:xfrm>
            <a:off x="1073100" y="1701300"/>
            <a:ext cx="6098100" cy="174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-Image Background 1">
  <p:cSld name="CUSTOM_7">
    <p:bg>
      <p:bgPr>
        <a:solidFill>
          <a:schemeClr val="dk2"/>
        </a:solid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24"/>
          <p:cNvPicPr preferRelativeResize="0"/>
          <p:nvPr/>
        </p:nvPicPr>
        <p:blipFill rotWithShape="1">
          <a:blip r:embed="rId2">
            <a:alphaModFix amt="49000"/>
          </a:blip>
          <a:srcRect b="0" l="0" r="0" t="0"/>
          <a:stretch/>
        </p:blipFill>
        <p:spPr>
          <a:xfrm>
            <a:off x="0" y="0"/>
            <a:ext cx="9144000" cy="5143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4"/>
          <p:cNvPicPr preferRelativeResize="0"/>
          <p:nvPr/>
        </p:nvPicPr>
        <p:blipFill rotWithShape="1">
          <a:blip r:embed="rId3">
            <a:alphaModFix/>
          </a:blip>
          <a:srcRect b="9354" l="11400" r="20527" t="39640"/>
          <a:stretch/>
        </p:blipFill>
        <p:spPr>
          <a:xfrm rot="10800000">
            <a:off x="7791225" y="0"/>
            <a:ext cx="11530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24"/>
          <p:cNvSpPr txBox="1"/>
          <p:nvPr>
            <p:ph type="title"/>
          </p:nvPr>
        </p:nvSpPr>
        <p:spPr>
          <a:xfrm>
            <a:off x="1073100" y="1737450"/>
            <a:ext cx="6098100" cy="166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5"/>
          <p:cNvSpPr txBox="1"/>
          <p:nvPr>
            <p:ph type="title"/>
          </p:nvPr>
        </p:nvSpPr>
        <p:spPr>
          <a:xfrm>
            <a:off x="665975" y="521450"/>
            <a:ext cx="7857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46" name="Google Shape;46;p25"/>
          <p:cNvSpPr txBox="1"/>
          <p:nvPr>
            <p:ph idx="1" type="body"/>
          </p:nvPr>
        </p:nvSpPr>
        <p:spPr>
          <a:xfrm>
            <a:off x="665975" y="1441650"/>
            <a:ext cx="81663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7" name="Google Shape;47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Slide 1" type="title">
  <p:cSld name="TITLE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6"/>
          <p:cNvSpPr txBox="1"/>
          <p:nvPr>
            <p:ph type="ctrTitle"/>
          </p:nvPr>
        </p:nvSpPr>
        <p:spPr>
          <a:xfrm>
            <a:off x="311700" y="489450"/>
            <a:ext cx="7070100" cy="17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0" name="Google Shape;50;p26"/>
          <p:cNvSpPr txBox="1"/>
          <p:nvPr>
            <p:ph idx="1" type="subTitle"/>
          </p:nvPr>
        </p:nvSpPr>
        <p:spPr>
          <a:xfrm>
            <a:off x="311700" y="2306850"/>
            <a:ext cx="4773900" cy="13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1" name="Google Shape;51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2" name="Google Shape;52;p26"/>
          <p:cNvPicPr preferRelativeResize="0"/>
          <p:nvPr/>
        </p:nvPicPr>
        <p:blipFill rotWithShape="1">
          <a:blip r:embed="rId2">
            <a:alphaModFix/>
          </a:blip>
          <a:srcRect b="4567" l="24770" r="22994" t="8713"/>
          <a:stretch/>
        </p:blipFill>
        <p:spPr>
          <a:xfrm>
            <a:off x="345725" y="3877664"/>
            <a:ext cx="682200" cy="785562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26"/>
          <p:cNvSpPr txBox="1"/>
          <p:nvPr/>
        </p:nvSpPr>
        <p:spPr>
          <a:xfrm>
            <a:off x="345725" y="4806747"/>
            <a:ext cx="1971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" sz="5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© 2025 Join, Inc. All Rights Reserved.</a:t>
            </a:r>
            <a:endParaRPr b="0" i="0" sz="500" u="none" cap="none" strike="noStrike">
              <a:solidFill>
                <a:schemeClr val="dk1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  <p:pic>
        <p:nvPicPr>
          <p:cNvPr id="54" name="Google Shape;54;p26"/>
          <p:cNvPicPr preferRelativeResize="0"/>
          <p:nvPr/>
        </p:nvPicPr>
        <p:blipFill rotWithShape="1">
          <a:blip r:embed="rId3">
            <a:alphaModFix/>
          </a:blip>
          <a:srcRect b="0" l="0" r="0" t="24395"/>
          <a:stretch/>
        </p:blipFill>
        <p:spPr>
          <a:xfrm>
            <a:off x="6246600" y="0"/>
            <a:ext cx="2324175" cy="378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26"/>
          <p:cNvPicPr preferRelativeResize="0"/>
          <p:nvPr/>
        </p:nvPicPr>
        <p:blipFill rotWithShape="1">
          <a:blip r:embed="rId4">
            <a:alphaModFix/>
          </a:blip>
          <a:srcRect b="13247" l="0" r="27698" t="0"/>
          <a:stretch/>
        </p:blipFill>
        <p:spPr>
          <a:xfrm>
            <a:off x="3970950" y="1005900"/>
            <a:ext cx="5172948" cy="413767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26"/>
          <p:cNvSpPr/>
          <p:nvPr/>
        </p:nvSpPr>
        <p:spPr>
          <a:xfrm>
            <a:off x="-94" y="0"/>
            <a:ext cx="9144000" cy="110100"/>
          </a:xfrm>
          <a:prstGeom prst="rect">
            <a:avLst/>
          </a:prstGeom>
          <a:solidFill>
            <a:srgbClr val="FFCF5D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Slide Minimal">
  <p:cSld name="TITLE_3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7"/>
          <p:cNvSpPr txBox="1"/>
          <p:nvPr>
            <p:ph type="ctrTitle"/>
          </p:nvPr>
        </p:nvSpPr>
        <p:spPr>
          <a:xfrm>
            <a:off x="311700" y="489450"/>
            <a:ext cx="7070100" cy="17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9" name="Google Shape;59;p27"/>
          <p:cNvSpPr txBox="1"/>
          <p:nvPr>
            <p:ph idx="1" type="subTitle"/>
          </p:nvPr>
        </p:nvSpPr>
        <p:spPr>
          <a:xfrm>
            <a:off x="311700" y="2306850"/>
            <a:ext cx="4773900" cy="13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0" name="Google Shape;60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1" name="Google Shape;61;p27"/>
          <p:cNvPicPr preferRelativeResize="0"/>
          <p:nvPr/>
        </p:nvPicPr>
        <p:blipFill rotWithShape="1">
          <a:blip r:embed="rId2">
            <a:alphaModFix/>
          </a:blip>
          <a:srcRect b="4567" l="24770" r="22994" t="8713"/>
          <a:stretch/>
        </p:blipFill>
        <p:spPr>
          <a:xfrm>
            <a:off x="345725" y="3877664"/>
            <a:ext cx="682200" cy="785562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27"/>
          <p:cNvSpPr txBox="1"/>
          <p:nvPr/>
        </p:nvSpPr>
        <p:spPr>
          <a:xfrm>
            <a:off x="345725" y="4806747"/>
            <a:ext cx="1971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" sz="5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© 2025 Join, Inc. All Rights Reserved.</a:t>
            </a:r>
            <a:endParaRPr b="0" i="0" sz="500" u="none" cap="none" strike="noStrike">
              <a:solidFill>
                <a:schemeClr val="dk1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  <p:sp>
        <p:nvSpPr>
          <p:cNvPr id="63" name="Google Shape;63;p27"/>
          <p:cNvSpPr/>
          <p:nvPr/>
        </p:nvSpPr>
        <p:spPr>
          <a:xfrm>
            <a:off x="-94" y="0"/>
            <a:ext cx="9144000" cy="110100"/>
          </a:xfrm>
          <a:prstGeom prst="rect">
            <a:avLst/>
          </a:prstGeom>
          <a:solidFill>
            <a:srgbClr val="FFCF5D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" name="Google Shape;64;p27"/>
          <p:cNvPicPr preferRelativeResize="0"/>
          <p:nvPr/>
        </p:nvPicPr>
        <p:blipFill rotWithShape="1">
          <a:blip r:embed="rId3">
            <a:alphaModFix/>
          </a:blip>
          <a:srcRect b="16807" l="11400" r="20527" t="33276"/>
          <a:stretch/>
        </p:blipFill>
        <p:spPr>
          <a:xfrm flipH="1">
            <a:off x="7699250" y="110100"/>
            <a:ext cx="1153025" cy="503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20.xml"/><Relationship Id="rId42" Type="http://schemas.openxmlformats.org/officeDocument/2006/relationships/theme" Target="../theme/theme1.xml"/><Relationship Id="rId41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39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16.xml"/><Relationship Id="rId38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8"/>
          <p:cNvSpPr txBox="1"/>
          <p:nvPr>
            <p:ph type="title"/>
          </p:nvPr>
        </p:nvSpPr>
        <p:spPr>
          <a:xfrm>
            <a:off x="665975" y="59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ed Hat Display"/>
              <a:buNone/>
              <a:defRPr b="1" i="0" sz="3600" u="none" cap="none" strike="noStrike">
                <a:solidFill>
                  <a:schemeClr val="dk1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8"/>
          <p:cNvSpPr txBox="1"/>
          <p:nvPr>
            <p:ph idx="1" type="body"/>
          </p:nvPr>
        </p:nvSpPr>
        <p:spPr>
          <a:xfrm>
            <a:off x="665975" y="1441650"/>
            <a:ext cx="81663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ed Hat Display"/>
              <a:buChar char="▸"/>
              <a:defRPr b="0" i="0" sz="1400" u="none" cap="none" strike="noStrike">
                <a:solidFill>
                  <a:schemeClr val="dk2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F5D"/>
              </a:buClr>
              <a:buSzPts val="1200"/>
              <a:buFont typeface="Red Hat Display"/>
              <a:buChar char="○"/>
              <a:defRPr b="0" i="0" sz="1200" u="none" cap="none" strike="noStrike">
                <a:solidFill>
                  <a:schemeClr val="dk2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ed Hat Display"/>
              <a:buChar char="■"/>
              <a:defRPr b="0" i="0" sz="1200" u="none" cap="none" strike="noStrike">
                <a:solidFill>
                  <a:schemeClr val="dk2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ed Hat Display"/>
              <a:buChar char="●"/>
              <a:defRPr b="0" i="0" sz="1200" u="none" cap="none" strike="noStrike">
                <a:solidFill>
                  <a:schemeClr val="dk2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ed Hat Display"/>
              <a:buChar char="○"/>
              <a:defRPr b="0" i="0" sz="1200" u="none" cap="none" strike="noStrike">
                <a:solidFill>
                  <a:schemeClr val="dk2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ed Hat Display"/>
              <a:buChar char="■"/>
              <a:defRPr b="0" i="0" sz="1200" u="none" cap="none" strike="noStrike">
                <a:solidFill>
                  <a:schemeClr val="dk2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ed Hat Display"/>
              <a:buChar char="●"/>
              <a:defRPr b="0" i="0" sz="1200" u="none" cap="none" strike="noStrike">
                <a:solidFill>
                  <a:schemeClr val="dk2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ed Hat Display"/>
              <a:buChar char="○"/>
              <a:defRPr b="0" i="0" sz="1200" u="none" cap="none" strike="noStrike">
                <a:solidFill>
                  <a:schemeClr val="dk2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F5D"/>
              </a:buClr>
              <a:buSzPts val="1200"/>
              <a:buFont typeface="Red Hat Display"/>
              <a:buChar char="■"/>
              <a:defRPr b="0" i="0" sz="1200" u="none" cap="none" strike="noStrike">
                <a:solidFill>
                  <a:schemeClr val="dk2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8" name="Google Shape;8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</p:sldLayoutIdLst>
  <mc:AlternateContent>
    <mc:Choice Requires="p14">
      <p:transition spd="slow" p14:dur="700">
        <p:fade thruBlk="1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Relationship Id="rId4" Type="http://schemas.openxmlformats.org/officeDocument/2006/relationships/image" Target="../media/image15.png"/><Relationship Id="rId5" Type="http://schemas.openxmlformats.org/officeDocument/2006/relationships/image" Target="../media/image17.png"/><Relationship Id="rId6" Type="http://schemas.openxmlformats.org/officeDocument/2006/relationships/image" Target="../media/image23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gif"/><Relationship Id="rId4" Type="http://schemas.openxmlformats.org/officeDocument/2006/relationships/image" Target="../media/image16.png"/><Relationship Id="rId5" Type="http://schemas.openxmlformats.org/officeDocument/2006/relationships/image" Target="../media/image12.png"/><Relationship Id="rId6" Type="http://schemas.openxmlformats.org/officeDocument/2006/relationships/image" Target="../media/image2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gif"/><Relationship Id="rId4" Type="http://schemas.openxmlformats.org/officeDocument/2006/relationships/image" Target="../media/image20.png"/><Relationship Id="rId5" Type="http://schemas.openxmlformats.org/officeDocument/2006/relationships/image" Target="../media/image14.png"/><Relationship Id="rId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"/>
          <p:cNvSpPr txBox="1"/>
          <p:nvPr>
            <p:ph type="ctrTitle"/>
          </p:nvPr>
        </p:nvSpPr>
        <p:spPr>
          <a:xfrm>
            <a:off x="311700" y="735625"/>
            <a:ext cx="6282900" cy="21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3600"/>
              <a:t>Join</a:t>
            </a:r>
            <a:endParaRPr sz="3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3600">
                <a:solidFill>
                  <a:schemeClr val="accent2"/>
                </a:solidFill>
              </a:rPr>
              <a:t>Interview Slides</a:t>
            </a:r>
            <a:br>
              <a:rPr lang="en" sz="3600">
                <a:solidFill>
                  <a:schemeClr val="accent2"/>
                </a:solidFill>
              </a:rPr>
            </a:br>
            <a:br>
              <a:rPr lang="en" sz="3600">
                <a:solidFill>
                  <a:schemeClr val="accent2"/>
                </a:solidFill>
              </a:rPr>
            </a:br>
            <a:endParaRPr sz="3600">
              <a:solidFill>
                <a:schemeClr val="accent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6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6b3a7676ef_0_4"/>
          <p:cNvSpPr txBox="1"/>
          <p:nvPr>
            <p:ph idx="4294967295" type="title"/>
          </p:nvPr>
        </p:nvSpPr>
        <p:spPr>
          <a:xfrm>
            <a:off x="407400" y="412225"/>
            <a:ext cx="8384100" cy="67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>
                <a:solidFill>
                  <a:schemeClr val="dk2"/>
                </a:solidFill>
              </a:rPr>
              <a:t>Visualize cost trends</a:t>
            </a:r>
            <a:endParaRPr b="0">
              <a:solidFill>
                <a:schemeClr val="dk2"/>
              </a:solidFill>
            </a:endParaRPr>
          </a:p>
        </p:txBody>
      </p:sp>
      <p:sp>
        <p:nvSpPr>
          <p:cNvPr id="240" name="Google Shape;240;g36b3a7676ef_0_4"/>
          <p:cNvSpPr txBox="1"/>
          <p:nvPr/>
        </p:nvSpPr>
        <p:spPr>
          <a:xfrm>
            <a:off x="317949" y="182750"/>
            <a:ext cx="4673400" cy="4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accent2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rPr>
              <a:t>Cost Trendline</a:t>
            </a:r>
            <a:endParaRPr b="0" i="0" sz="1400" u="none" cap="none" strike="noStrike">
              <a:solidFill>
                <a:schemeClr val="accent2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  <p:sp>
        <p:nvSpPr>
          <p:cNvPr id="241" name="Google Shape;241;g36b3a7676ef_0_4"/>
          <p:cNvSpPr txBox="1"/>
          <p:nvPr/>
        </p:nvSpPr>
        <p:spPr>
          <a:xfrm>
            <a:off x="437475" y="4268575"/>
            <a:ext cx="6648600" cy="3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A clear view of how we are mitigating risk and controlling cost</a:t>
            </a:r>
            <a:endParaRPr b="1" i="0" sz="1400" u="none" cap="none" strike="noStrike">
              <a:solidFill>
                <a:schemeClr val="dk2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242" name="Google Shape;242;g36b3a7676ef_0_4"/>
          <p:cNvSpPr txBox="1"/>
          <p:nvPr/>
        </p:nvSpPr>
        <p:spPr>
          <a:xfrm>
            <a:off x="6864750" y="1475350"/>
            <a:ext cx="19440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2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Instant understanding of project status</a:t>
            </a:r>
            <a:endParaRPr b="0" i="0" sz="1400" u="none" cap="none" strike="noStrike">
              <a:solidFill>
                <a:schemeClr val="dk2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  <p:sp>
        <p:nvSpPr>
          <p:cNvPr id="243" name="Google Shape;243;g36b3a7676ef_0_4"/>
          <p:cNvSpPr txBox="1"/>
          <p:nvPr/>
        </p:nvSpPr>
        <p:spPr>
          <a:xfrm>
            <a:off x="6864750" y="2286994"/>
            <a:ext cx="18201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2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Real-time updates</a:t>
            </a:r>
            <a:endParaRPr b="0" i="0" sz="1400" u="none" cap="none" strike="noStrike">
              <a:solidFill>
                <a:schemeClr val="dk2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  <p:sp>
        <p:nvSpPr>
          <p:cNvPr id="244" name="Google Shape;244;g36b3a7676ef_0_4"/>
          <p:cNvSpPr txBox="1"/>
          <p:nvPr/>
        </p:nvSpPr>
        <p:spPr>
          <a:xfrm>
            <a:off x="6864750" y="2996875"/>
            <a:ext cx="21255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2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Accurate cost roadmap</a:t>
            </a:r>
            <a:endParaRPr b="0" i="0" sz="1400" u="none" cap="none" strike="noStrike">
              <a:solidFill>
                <a:schemeClr val="dk2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  <p:pic>
        <p:nvPicPr>
          <p:cNvPr id="245" name="Google Shape;245;g36b3a7676ef_0_4" title="Asset 3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10868" y="2286981"/>
            <a:ext cx="263118" cy="400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36b3a7676ef_0_4" title="Asset 2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85801" y="1589600"/>
            <a:ext cx="313236" cy="388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g36b3a7676ef_0_4" title="Asset 1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69100" y="2996886"/>
            <a:ext cx="346648" cy="423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g36b3a7676ef_0_4" title="Join_Trendline_Pursuitv3.gif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7475" y="1235500"/>
            <a:ext cx="5373900" cy="2987700"/>
          </a:xfrm>
          <a:prstGeom prst="roundRect">
            <a:avLst>
              <a:gd fmla="val 2778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019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g36b3a7676ef_0_18" title="Join_Item_Pursuit3.gif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7400" y="1237175"/>
            <a:ext cx="5373900" cy="2988000"/>
          </a:xfrm>
          <a:prstGeom prst="roundRect">
            <a:avLst>
              <a:gd fmla="val 2163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019"/>
              </a:srgbClr>
            </a:outerShdw>
          </a:effectLst>
        </p:spPr>
      </p:pic>
      <p:sp>
        <p:nvSpPr>
          <p:cNvPr id="254" name="Google Shape;254;g36b3a7676ef_0_18"/>
          <p:cNvSpPr txBox="1"/>
          <p:nvPr>
            <p:ph idx="4294967295" type="title"/>
          </p:nvPr>
        </p:nvSpPr>
        <p:spPr>
          <a:xfrm>
            <a:off x="407400" y="412225"/>
            <a:ext cx="8384100" cy="67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>
                <a:solidFill>
                  <a:schemeClr val="dk2"/>
                </a:solidFill>
              </a:rPr>
              <a:t>Collaborate and track decisions</a:t>
            </a:r>
            <a:endParaRPr b="0">
              <a:solidFill>
                <a:schemeClr val="dk2"/>
              </a:solidFill>
            </a:endParaRPr>
          </a:p>
        </p:txBody>
      </p:sp>
      <p:sp>
        <p:nvSpPr>
          <p:cNvPr id="255" name="Google Shape;255;g36b3a7676ef_0_18"/>
          <p:cNvSpPr txBox="1"/>
          <p:nvPr/>
        </p:nvSpPr>
        <p:spPr>
          <a:xfrm>
            <a:off x="317949" y="182750"/>
            <a:ext cx="4673400" cy="4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accent2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rPr>
              <a:t>Items</a:t>
            </a:r>
            <a:endParaRPr b="0" i="0" sz="1400" u="none" cap="none" strike="noStrike">
              <a:solidFill>
                <a:schemeClr val="accent2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  <p:sp>
        <p:nvSpPr>
          <p:cNvPr id="256" name="Google Shape;256;g36b3a7676ef_0_18"/>
          <p:cNvSpPr txBox="1"/>
          <p:nvPr/>
        </p:nvSpPr>
        <p:spPr>
          <a:xfrm>
            <a:off x="437475" y="4252432"/>
            <a:ext cx="6648600" cy="3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Real-time collaboration to maximize value through decisions</a:t>
            </a:r>
            <a:endParaRPr b="1" i="0" sz="1400" u="none" cap="none" strike="noStrike">
              <a:solidFill>
                <a:schemeClr val="dk2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257" name="Google Shape;257;g36b3a7676ef_0_18"/>
          <p:cNvSpPr txBox="1"/>
          <p:nvPr/>
        </p:nvSpPr>
        <p:spPr>
          <a:xfrm>
            <a:off x="6847500" y="1475350"/>
            <a:ext cx="19440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2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Clear account of the decisions on the table</a:t>
            </a:r>
            <a:endParaRPr b="0" i="0" sz="1400" u="none" cap="none" strike="noStrike">
              <a:solidFill>
                <a:schemeClr val="dk2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  <p:sp>
        <p:nvSpPr>
          <p:cNvPr id="258" name="Google Shape;258;g36b3a7676ef_0_18"/>
          <p:cNvSpPr txBox="1"/>
          <p:nvPr/>
        </p:nvSpPr>
        <p:spPr>
          <a:xfrm>
            <a:off x="6847500" y="2236106"/>
            <a:ext cx="18201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2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See cost/schedule impact</a:t>
            </a:r>
            <a:endParaRPr b="0" i="0" sz="1400" u="none" cap="none" strike="noStrike">
              <a:solidFill>
                <a:schemeClr val="dk2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  <p:sp>
        <p:nvSpPr>
          <p:cNvPr id="259" name="Google Shape;259;g36b3a7676ef_0_18"/>
          <p:cNvSpPr txBox="1"/>
          <p:nvPr/>
        </p:nvSpPr>
        <p:spPr>
          <a:xfrm>
            <a:off x="6847500" y="2996875"/>
            <a:ext cx="19440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2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Track accountability, decision history</a:t>
            </a:r>
            <a:endParaRPr b="0" i="0" sz="1400" u="none" cap="none" strike="noStrike">
              <a:solidFill>
                <a:schemeClr val="dk2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  <p:pic>
        <p:nvPicPr>
          <p:cNvPr id="260" name="Google Shape;260;g36b3a7676ef_0_18" title="Asset 4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59115" y="1543025"/>
            <a:ext cx="359726" cy="51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g36b3a7676ef_0_18" title="Asset 354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07897" y="3085897"/>
            <a:ext cx="462175" cy="424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g36b3a7676ef_0_18" title="Asset 5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85327" y="2399400"/>
            <a:ext cx="307323" cy="34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g36b3a7676ef_0_32" title="Join_Scenarios_Pursuit.gif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7475" y="1240826"/>
            <a:ext cx="5373900" cy="2987700"/>
          </a:xfrm>
          <a:prstGeom prst="roundRect">
            <a:avLst>
              <a:gd fmla="val 2190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019"/>
              </a:srgbClr>
            </a:outerShdw>
          </a:effectLst>
        </p:spPr>
      </p:pic>
      <p:sp>
        <p:nvSpPr>
          <p:cNvPr id="268" name="Google Shape;268;g36b3a7676ef_0_32"/>
          <p:cNvSpPr txBox="1"/>
          <p:nvPr>
            <p:ph idx="4294967295" type="title"/>
          </p:nvPr>
        </p:nvSpPr>
        <p:spPr>
          <a:xfrm>
            <a:off x="407400" y="412225"/>
            <a:ext cx="8384100" cy="67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>
                <a:solidFill>
                  <a:schemeClr val="dk2"/>
                </a:solidFill>
              </a:rPr>
              <a:t>Evaluate scenarios</a:t>
            </a:r>
            <a:endParaRPr b="0">
              <a:solidFill>
                <a:schemeClr val="dk2"/>
              </a:solidFill>
            </a:endParaRPr>
          </a:p>
        </p:txBody>
      </p:sp>
      <p:sp>
        <p:nvSpPr>
          <p:cNvPr id="269" name="Google Shape;269;g36b3a7676ef_0_32"/>
          <p:cNvSpPr txBox="1"/>
          <p:nvPr/>
        </p:nvSpPr>
        <p:spPr>
          <a:xfrm>
            <a:off x="317949" y="182750"/>
            <a:ext cx="4673400" cy="4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accent2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rPr>
              <a:t>Scenarios</a:t>
            </a:r>
            <a:endParaRPr b="0" i="0" sz="1400" u="none" cap="none" strike="noStrike">
              <a:solidFill>
                <a:schemeClr val="accent2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  <p:sp>
        <p:nvSpPr>
          <p:cNvPr id="270" name="Google Shape;270;g36b3a7676ef_0_32"/>
          <p:cNvSpPr txBox="1"/>
          <p:nvPr/>
        </p:nvSpPr>
        <p:spPr>
          <a:xfrm>
            <a:off x="407400" y="4228525"/>
            <a:ext cx="6648600" cy="3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A virtual sandbox for evaluating groups of options</a:t>
            </a:r>
            <a:endParaRPr b="1" i="0" sz="1400" u="none" cap="none" strike="noStrike">
              <a:solidFill>
                <a:schemeClr val="dk2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271" name="Google Shape;271;g36b3a7676ef_0_32"/>
          <p:cNvSpPr txBox="1"/>
          <p:nvPr/>
        </p:nvSpPr>
        <p:spPr>
          <a:xfrm>
            <a:off x="6971350" y="1475350"/>
            <a:ext cx="18201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2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See implications of decisions</a:t>
            </a:r>
            <a:endParaRPr b="0" i="0" sz="1400" u="none" cap="none" strike="noStrike">
              <a:solidFill>
                <a:schemeClr val="dk2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  <p:sp>
        <p:nvSpPr>
          <p:cNvPr id="272" name="Google Shape;272;g36b3a7676ef_0_32"/>
          <p:cNvSpPr txBox="1"/>
          <p:nvPr/>
        </p:nvSpPr>
        <p:spPr>
          <a:xfrm>
            <a:off x="6971350" y="2236106"/>
            <a:ext cx="18201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2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Choose data-based options</a:t>
            </a:r>
            <a:endParaRPr b="0" i="0" sz="1400" u="none" cap="none" strike="noStrike">
              <a:solidFill>
                <a:schemeClr val="dk2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  <p:sp>
        <p:nvSpPr>
          <p:cNvPr id="273" name="Google Shape;273;g36b3a7676ef_0_32"/>
          <p:cNvSpPr txBox="1"/>
          <p:nvPr/>
        </p:nvSpPr>
        <p:spPr>
          <a:xfrm>
            <a:off x="6971350" y="2996863"/>
            <a:ext cx="18201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2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Move project forward</a:t>
            </a:r>
            <a:endParaRPr b="0" i="0" sz="1400" u="none" cap="none" strike="noStrike">
              <a:solidFill>
                <a:schemeClr val="dk2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  <p:pic>
        <p:nvPicPr>
          <p:cNvPr id="274" name="Google Shape;274;g36b3a7676ef_0_32" title="Asset 355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08078" y="2368545"/>
            <a:ext cx="509975" cy="340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g36b3a7676ef_0_32" title="Asset 356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08075" y="3125225"/>
            <a:ext cx="509964" cy="404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g36b3a7676ef_0_32" title="Asset 6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68749" y="1571624"/>
            <a:ext cx="388628" cy="38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Join 2023">
  <a:themeElements>
    <a:clrScheme name="Simple Light">
      <a:dk1>
        <a:srgbClr val="000000"/>
      </a:dk1>
      <a:lt1>
        <a:srgbClr val="FFFFFF"/>
      </a:lt1>
      <a:dk2>
        <a:srgbClr val="3C4746"/>
      </a:dk2>
      <a:lt2>
        <a:srgbClr val="BBBFBE"/>
      </a:lt2>
      <a:accent1>
        <a:srgbClr val="FFCF5D"/>
      </a:accent1>
      <a:accent2>
        <a:srgbClr val="DE7C1D"/>
      </a:accent2>
      <a:accent3>
        <a:srgbClr val="3C4746"/>
      </a:accent3>
      <a:accent4>
        <a:srgbClr val="EAE7DB"/>
      </a:accent4>
      <a:accent5>
        <a:srgbClr val="94D3BE"/>
      </a:accent5>
      <a:accent6>
        <a:srgbClr val="ED6864"/>
      </a:accent6>
      <a:hlink>
        <a:srgbClr val="0EA5A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